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5" r:id="rId4"/>
    <p:sldMasterId id="2147483676" r:id="rId5"/>
    <p:sldMasterId id="2147483687" r:id="rId6"/>
    <p:sldMasterId id="2147483698" r:id="rId7"/>
  </p:sldMasterIdLst>
  <p:notesMasterIdLst>
    <p:notesMasterId r:id="rId10"/>
  </p:notesMasterIdLst>
  <p:sldIdLst>
    <p:sldId id="256" r:id="rId8"/>
    <p:sldId id="267" r:id="rId9"/>
    <p:sldId id="309" r:id="rId11"/>
    <p:sldId id="268" r:id="rId12"/>
    <p:sldId id="269" r:id="rId13"/>
    <p:sldId id="270" r:id="rId14"/>
    <p:sldId id="271" r:id="rId15"/>
    <p:sldId id="310" r:id="rId16"/>
    <p:sldId id="311" r:id="rId17"/>
    <p:sldId id="312" r:id="rId18"/>
    <p:sldId id="313" r:id="rId19"/>
    <p:sldId id="314" r:id="rId20"/>
    <p:sldId id="315" r:id="rId21"/>
    <p:sldId id="316" r:id="rId22"/>
    <p:sldId id="317" r:id="rId23"/>
    <p:sldId id="318" r:id="rId24"/>
    <p:sldId id="320" r:id="rId25"/>
    <p:sldId id="339" r:id="rId26"/>
    <p:sldId id="340" r:id="rId27"/>
    <p:sldId id="342" r:id="rId28"/>
    <p:sldId id="343" r:id="rId29"/>
    <p:sldId id="397" r:id="rId30"/>
    <p:sldId id="398" r:id="rId31"/>
    <p:sldId id="304" r:id="rId32"/>
    <p:sldId id="305" r:id="rId33"/>
    <p:sldId id="306" r:id="rId34"/>
    <p:sldId id="307" r:id="rId35"/>
    <p:sldId id="308" r:id="rId36"/>
    <p:sldId id="349" r:id="rId37"/>
    <p:sldId id="350" r:id="rId38"/>
    <p:sldId id="351" r:id="rId39"/>
    <p:sldId id="352" r:id="rId40"/>
    <p:sldId id="353" r:id="rId41"/>
    <p:sldId id="354" r:id="rId42"/>
    <p:sldId id="356" r:id="rId43"/>
    <p:sldId id="357" r:id="rId44"/>
    <p:sldId id="358" r:id="rId45"/>
    <p:sldId id="359" r:id="rId46"/>
    <p:sldId id="360" r:id="rId47"/>
    <p:sldId id="361" r:id="rId48"/>
    <p:sldId id="362" r:id="rId49"/>
    <p:sldId id="363" r:id="rId50"/>
    <p:sldId id="364" r:id="rId51"/>
    <p:sldId id="365" r:id="rId52"/>
    <p:sldId id="366" r:id="rId53"/>
    <p:sldId id="367" r:id="rId54"/>
    <p:sldId id="368" r:id="rId55"/>
    <p:sldId id="369" r:id="rId56"/>
    <p:sldId id="370" r:id="rId57"/>
    <p:sldId id="371" r:id="rId58"/>
    <p:sldId id="372" r:id="rId59"/>
    <p:sldId id="373" r:id="rId60"/>
    <p:sldId id="374" r:id="rId61"/>
    <p:sldId id="375" r:id="rId62"/>
    <p:sldId id="376" r:id="rId63"/>
    <p:sldId id="377" r:id="rId64"/>
    <p:sldId id="378" r:id="rId65"/>
    <p:sldId id="379" r:id="rId66"/>
    <p:sldId id="380" r:id="rId67"/>
    <p:sldId id="381" r:id="rId68"/>
    <p:sldId id="382" r:id="rId69"/>
    <p:sldId id="383" r:id="rId70"/>
    <p:sldId id="386" r:id="rId71"/>
    <p:sldId id="387" r:id="rId72"/>
    <p:sldId id="388" r:id="rId73"/>
    <p:sldId id="389" r:id="rId74"/>
    <p:sldId id="390" r:id="rId75"/>
    <p:sldId id="391" r:id="rId76"/>
    <p:sldId id="392" r:id="rId77"/>
    <p:sldId id="393" r:id="rId78"/>
    <p:sldId id="394" r:id="rId79"/>
    <p:sldId id="395" r:id="rId8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7E3A"/>
    <a:srgbClr val="ABF10E"/>
    <a:srgbClr val="A1E118"/>
    <a:srgbClr val="FF7131"/>
    <a:srgbClr val="F30BE0"/>
    <a:srgbClr val="C0923E"/>
    <a:srgbClr val="885938"/>
    <a:srgbClr val="594CA6"/>
    <a:srgbClr val="000000"/>
    <a:srgbClr val="CEC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8DF13E-B6EC-40FB-8BCE-67B4B75B19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6913DD-FCCA-4A8D-A58D-EAF90A7424EE}" type="slidenum">
              <a:rPr lang="zh-CN" alt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07CB7-1C96-453C-9D93-C63A2CFEA1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652CC4-0F86-4DA3-A0E3-AF0231C1B1C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3" name="图片 2" descr="声准 logo 透明底"/>
          <p:cNvPicPr>
            <a:picLocks noChangeAspect="1"/>
          </p:cNvPicPr>
          <p:nvPr userDrawn="1"/>
        </p:nvPicPr>
        <p:blipFill>
          <a:blip r:embed="rId2"/>
          <a:stretch>
            <a:fillRect/>
          </a:stretch>
        </p:blipFill>
        <p:spPr>
          <a:xfrm>
            <a:off x="176530" y="146050"/>
            <a:ext cx="2371725" cy="352425"/>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pic>
        <p:nvPicPr>
          <p:cNvPr id="2050" name="图片 7"/>
          <p:cNvPicPr>
            <a:picLocks noChangeAspect="1" noChangeArrowheads="1"/>
          </p:cNvPicPr>
          <p:nvPr userDrawn="1"/>
        </p:nvPicPr>
        <p:blipFill>
          <a:blip r:embed="rId3">
            <a:extLst>
              <a:ext uri="{28A0092B-C50C-407E-A947-70E740481C1C}">
                <a14:useLocalDpi xmlns:a14="http://schemas.microsoft.com/office/drawing/2010/main" val="0"/>
              </a:ext>
            </a:extLst>
          </a:blip>
          <a:srcRect l="398" t="839" r="2"/>
          <a:stretch>
            <a:fillRect/>
          </a:stretch>
        </p:blipFill>
        <p:spPr bwMode="auto">
          <a:xfrm>
            <a:off x="0" y="-102235"/>
            <a:ext cx="1222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a:xfrm>
            <a:off x="838200" y="6356350"/>
            <a:ext cx="2743200" cy="365125"/>
          </a:xfrm>
        </p:spPr>
        <p:txBody>
          <a:bodyPr/>
          <a:lstStyle/>
          <a:p>
            <a:fld id="{41DD8B27-BAF9-4246-8A66-E765F73F0BD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3ADE7D56-7CD8-4293-B073-5AAB6A3D0E2D}" type="slidenum">
              <a:rPr lang="zh-CN" altLang="en-US" smtClean="0"/>
            </a:fld>
            <a:endParaRPr lang="zh-CN" altLang="en-US"/>
          </a:p>
        </p:txBody>
      </p:sp>
      <p:pic>
        <p:nvPicPr>
          <p:cNvPr id="7" name="图片 6" descr="声准 logo 透明底"/>
          <p:cNvPicPr>
            <a:picLocks noChangeAspect="1"/>
          </p:cNvPicPr>
          <p:nvPr userDrawn="1"/>
        </p:nvPicPr>
        <p:blipFill>
          <a:blip r:embed="rId4"/>
          <a:stretch>
            <a:fillRect/>
          </a:stretch>
        </p:blipFill>
        <p:spPr>
          <a:xfrm>
            <a:off x="176530" y="496570"/>
            <a:ext cx="2371725" cy="35242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1DD8B27-BAF9-4246-8A66-E765F73F0BD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3ADE7D56-7CD8-4293-B073-5AAB6A3D0E2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8FC83-6143-40CD-996B-FDE5F54B8593}"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C63FC4A-FB40-42A3-AD83-9622309562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5995"/>
          </a:xfr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463040"/>
            <a:ext cx="10515600" cy="471392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文本占位符 6"/>
          <p:cNvSpPr txBox="1"/>
          <p:nvPr/>
        </p:nvSpPr>
        <p:spPr>
          <a:xfrm>
            <a:off x="2297676" y="3523383"/>
            <a:ext cx="7596648" cy="861580"/>
          </a:xfrm>
          <a:prstGeom prst="round2DiagRect">
            <a:avLst>
              <a:gd name="adj1" fmla="val 50000"/>
              <a:gd name="adj2" fmla="val 0"/>
            </a:avLst>
          </a:prstGeom>
          <a:solidFill>
            <a:schemeClr val="accent1"/>
          </a:solidFill>
        </p:spPr>
        <p:txBody>
          <a:bodyPr anchor="ctr">
            <a:normAutofit/>
          </a:bodyPr>
          <a:lstStyle>
            <a:lvl1pPr marL="0" indent="0" algn="ctr" defTabSz="914400" rtl="0" eaLnBrk="1" latinLnBrk="0" hangingPunct="1">
              <a:lnSpc>
                <a:spcPct val="110000"/>
              </a:lnSpc>
              <a:spcBef>
                <a:spcPts val="1800"/>
              </a:spcBef>
              <a:spcAft>
                <a:spcPts val="0"/>
              </a:spcAft>
              <a:buClr>
                <a:schemeClr val="accent4">
                  <a:lumMod val="75000"/>
                </a:schemeClr>
              </a:buClr>
              <a:buSzPct val="50000"/>
              <a:buFont typeface="Wingdings 2" pitchFamily="18" charset="2"/>
              <a:buNone/>
              <a:defRPr sz="1600" kern="1200" baseline="0">
                <a:solidFill>
                  <a:schemeClr val="bg1"/>
                </a:solidFill>
                <a:latin typeface="Arial" panose="020B0604020202020204" pitchFamily="34" charset="0"/>
                <a:ea typeface="微软雅黑" panose="020B0503020204020204" pitchFamily="34" charset="-122"/>
                <a:cs typeface="+mn-cs"/>
              </a:defRPr>
            </a:lvl1pPr>
            <a:lvl2pPr marL="457200" indent="0" algn="just" defTabSz="914400" rtl="0" eaLnBrk="1" latinLnBrk="0" hangingPunct="1">
              <a:lnSpc>
                <a:spcPct val="130000"/>
              </a:lnSpc>
              <a:spcBef>
                <a:spcPts val="0"/>
              </a:spcBef>
              <a:spcAft>
                <a:spcPts val="600"/>
              </a:spcAft>
              <a:buClr>
                <a:schemeClr val="accent2">
                  <a:lumMod val="60000"/>
                  <a:lumOff val="40000"/>
                </a:schemeClr>
              </a:buClr>
              <a:buFont typeface="幼圆" pitchFamily="49" charset="-122"/>
              <a:buNone/>
              <a:defRPr sz="2000" kern="1200" baseline="0">
                <a:solidFill>
                  <a:schemeClr val="tx1">
                    <a:tint val="75000"/>
                  </a:schemeClr>
                </a:solidFill>
                <a:latin typeface="幼圆" pitchFamily="49" charset="-122"/>
                <a:ea typeface="幼圆" pitchFamily="49"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buClr>
                <a:srgbClr val="B1C25E">
                  <a:lumMod val="75000"/>
                </a:srgbClr>
              </a:buClr>
              <a:defRPr/>
            </a:pPr>
            <a:endParaRPr lang="da-DK" altLang="zh-CN" sz="1800" dirty="0">
              <a:solidFill>
                <a:srgbClr val="FFFFFF"/>
              </a:solidFill>
              <a:latin typeface="+mn-lt"/>
              <a:ea typeface="+mn-ea"/>
            </a:endParaRPr>
          </a:p>
        </p:txBody>
      </p:sp>
      <p:sp>
        <p:nvSpPr>
          <p:cNvPr id="2" name="Title 1"/>
          <p:cNvSpPr>
            <a:spLocks noGrp="1"/>
          </p:cNvSpPr>
          <p:nvPr>
            <p:ph type="title"/>
          </p:nvPr>
        </p:nvSpPr>
        <p:spPr>
          <a:xfrm>
            <a:off x="831850" y="1891144"/>
            <a:ext cx="10515600" cy="1632239"/>
          </a:xfrm>
        </p:spPr>
        <p:txBody>
          <a:bodyPr anchor="b">
            <a:normAutofit/>
          </a:bodyPr>
          <a:lstStyle>
            <a:lvl1pPr algn="ctr">
              <a:defRPr sz="4800"/>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2297676" y="3550372"/>
            <a:ext cx="7596648" cy="834592"/>
          </a:xfrm>
        </p:spPr>
        <p:txBody>
          <a:bodyPr anchor="ctr" anchorCtr="0"/>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5995"/>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528156"/>
            <a:ext cx="5181600" cy="4659284"/>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6172200" y="1528156"/>
            <a:ext cx="5181600" cy="4659284"/>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6" name="Footer Placeholder 5"/>
          <p:cNvSpPr>
            <a:spLocks noGrp="1"/>
          </p:cNvSpPr>
          <p:nvPr>
            <p:ph type="ftr" sz="quarter" idx="11"/>
          </p:nvPr>
        </p:nvSpPr>
        <p:spPr>
          <a:xfrm>
            <a:off x="4038600" y="6356350"/>
            <a:ext cx="4114800" cy="365125"/>
          </a:xfr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113155"/>
          </a:xfrm>
        </p:spPr>
        <p:txBody>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9788" y="171302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8" y="2588203"/>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71302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88203"/>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8" name="Footer Placeholder 7"/>
          <p:cNvSpPr>
            <a:spLocks noGrp="1"/>
          </p:cNvSpPr>
          <p:nvPr>
            <p:ph type="ftr" sz="quarter" idx="11"/>
          </p:nvPr>
        </p:nvSpPr>
        <p:spPr>
          <a:xfrm>
            <a:off x="4038600" y="6356350"/>
            <a:ext cx="4114800" cy="365125"/>
          </a:xfrm>
        </p:spPr>
        <p:txBody>
          <a:bodyPr/>
          <a:lstStyle/>
          <a:p>
            <a:endParaRPr lang="zh-CN" altLang="en-US"/>
          </a:p>
        </p:txBody>
      </p:sp>
      <p:sp>
        <p:nvSpPr>
          <p:cNvPr id="9" name="Slide Number Placeholder 8"/>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8509" y="2572471"/>
            <a:ext cx="6954982" cy="1588366"/>
          </a:xfrm>
        </p:spPr>
        <p:txBody>
          <a:bodyPr>
            <a:normAutofit/>
          </a:bodyPr>
          <a:lstStyle>
            <a:lvl1pPr algn="ctr">
              <a:defRPr sz="8000" b="1"/>
            </a:lvl1pPr>
          </a:lstStyle>
          <a:p>
            <a:r>
              <a:rPr lang="zh-CN" altLang="en-US" dirty="0" smtClean="0"/>
              <a:t>编辑标题</a:t>
            </a:r>
            <a:endParaRPr lang="en-US" dirty="0"/>
          </a:p>
        </p:txBody>
      </p:sp>
      <p:sp>
        <p:nvSpPr>
          <p:cNvPr id="3" name="Date Placeholder 2"/>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4" name="Footer Placeholder 3"/>
          <p:cNvSpPr>
            <a:spLocks noGrp="1"/>
          </p:cNvSpPr>
          <p:nvPr>
            <p:ph type="ftr" sz="quarter" idx="11"/>
          </p:nvPr>
        </p:nvSpPr>
        <p:spPr>
          <a:xfrm>
            <a:off x="4038600" y="6356350"/>
            <a:ext cx="4114800" cy="365125"/>
          </a:xfr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
        <p:nvSpPr>
          <p:cNvPr id="6" name="圆角矩形 5"/>
          <p:cNvSpPr/>
          <p:nvPr>
            <p:custDataLst>
              <p:tags r:id="rId2"/>
            </p:custDataLst>
          </p:nvPr>
        </p:nvSpPr>
        <p:spPr>
          <a:xfrm>
            <a:off x="3695700" y="3927764"/>
            <a:ext cx="4800600" cy="417739"/>
          </a:xfrm>
          <a:prstGeom prst="roundRect">
            <a:avLst>
              <a:gd name="adj" fmla="val 50000"/>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en-US" altLang="zh-CN" sz="2000" dirty="0">
              <a:solidFill>
                <a:schemeClr val="accent2"/>
              </a:solidFill>
              <a:latin typeface="Bell MT" pitchFamily="18" charset="0"/>
              <a:cs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3" name="Footer Placeholder 2"/>
          <p:cNvSpPr>
            <a:spLocks noGrp="1"/>
          </p:cNvSpPr>
          <p:nvPr>
            <p:ph type="ftr" sz="quarter" idx="11"/>
          </p:nvPr>
        </p:nvSpPr>
        <p:spPr>
          <a:xfrm>
            <a:off x="4038600" y="6356350"/>
            <a:ext cx="4114800" cy="365125"/>
          </a:xfrm>
        </p:spPr>
        <p:txBody>
          <a:bodyPr/>
          <a:lstStyle/>
          <a:p>
            <a:endParaRPr lang="zh-CN" altLang="en-US"/>
          </a:p>
        </p:txBody>
      </p:sp>
      <p:sp>
        <p:nvSpPr>
          <p:cNvPr id="4" name="Slide Number Placeholder 3"/>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607100"/>
            <a:ext cx="4165200" cy="1600200"/>
          </a:xfrm>
        </p:spPr>
        <p:txBody>
          <a:bodyPr anchor="t"/>
          <a:lstStyle>
            <a:lvl1pPr>
              <a:defRPr sz="3200"/>
            </a:lvl1pPr>
          </a:lstStyle>
          <a:p>
            <a:r>
              <a:rPr lang="zh-CN" altLang="en-US" dirty="0" smtClean="0"/>
              <a:t>单击此处编辑母版标题样式</a:t>
            </a:r>
            <a:endParaRPr lang="zh-CN" altLang="en-US" dirty="0"/>
          </a:p>
        </p:txBody>
      </p:sp>
      <p:sp>
        <p:nvSpPr>
          <p:cNvPr id="3" name="图片占位符 2"/>
          <p:cNvSpPr>
            <a:spLocks noGrp="1" noChangeAspect="1"/>
          </p:cNvSpPr>
          <p:nvPr>
            <p:ph type="pic" idx="1"/>
          </p:nvPr>
        </p:nvSpPr>
        <p:spPr>
          <a:xfrm>
            <a:off x="5184000" y="6071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7" y="22073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p:spPr>
        <p:txBody>
          <a:bodyPr/>
          <a:lstStyle/>
          <a:p>
            <a:fld id="{0A4055ED-9E44-4813-A9B9-7372B0F4F7E8}"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p:spPr>
        <p:txBody>
          <a:bodyPr/>
          <a:lstStyle/>
          <a:p>
            <a:fld id="{BAF62AD2-B727-42F7-B9E1-03130F6AFBDF}"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2"/>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2"/>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2"/>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1" y="571503"/>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67C1D8"/>
        </a:solidFill>
        <a:effectLst/>
      </p:bgPr>
    </p:bg>
    <p:spTree>
      <p:nvGrpSpPr>
        <p:cNvPr id="1" name=""/>
        <p:cNvGrpSpPr/>
        <p:nvPr/>
      </p:nvGrpSpPr>
      <p:grpSpPr>
        <a:xfrm>
          <a:off x="0" y="0"/>
          <a:ext cx="0" cy="0"/>
          <a:chOff x="0" y="0"/>
          <a:chExt cx="0" cy="0"/>
        </a:xfrm>
      </p:grpSpPr>
      <p:pic>
        <p:nvPicPr>
          <p:cNvPr id="473" name="图片 472"/>
          <p:cNvPicPr>
            <a:picLocks noChangeAspect="1"/>
          </p:cNvPicPr>
          <p:nvPr userDrawn="1"/>
        </p:nvPicPr>
        <p:blipFill>
          <a:blip r:embed="rId2"/>
          <a:stretch>
            <a:fillRect/>
          </a:stretch>
        </p:blipFill>
        <p:spPr>
          <a:xfrm>
            <a:off x="0" y="0"/>
            <a:ext cx="12192000" cy="6858000"/>
          </a:xfrm>
          <a:prstGeom prst="rect">
            <a:avLst/>
          </a:prstGeom>
        </p:spPr>
      </p:pic>
      <p:sp>
        <p:nvSpPr>
          <p:cNvPr id="2" name="标题 1"/>
          <p:cNvSpPr>
            <a:spLocks noGrp="1"/>
          </p:cNvSpPr>
          <p:nvPr>
            <p:ph type="ctrTitle"/>
          </p:nvPr>
        </p:nvSpPr>
        <p:spPr>
          <a:xfrm>
            <a:off x="2463685" y="1533593"/>
            <a:ext cx="7264630" cy="2517707"/>
          </a:xfrm>
        </p:spPr>
        <p:txBody>
          <a:bodyPr anchor="ctr">
            <a:normAutofit/>
          </a:bodyPr>
          <a:lstStyle>
            <a:lvl1pPr algn="ctr">
              <a:lnSpc>
                <a:spcPct val="150000"/>
              </a:lnSpc>
              <a:defRPr sz="6000" b="1">
                <a:ln w="3175">
                  <a:noFill/>
                </a:ln>
                <a:solidFill>
                  <a:schemeClr val="accent1"/>
                </a:solidFill>
                <a:effectLst/>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3082301" y="4200293"/>
            <a:ext cx="6027399" cy="734638"/>
          </a:xfrm>
        </p:spPr>
        <p:txBody>
          <a:bodyPr anchor="ctr">
            <a:normAutofit/>
          </a:bodyPr>
          <a:lstStyle>
            <a:lvl1pPr marL="0" indent="0" algn="ctr">
              <a:lnSpc>
                <a:spcPct val="150000"/>
              </a:lnSpc>
              <a:buNone/>
              <a:defRPr sz="2000" b="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a:xfrm>
            <a:off x="838200" y="6394450"/>
            <a:ext cx="2743200" cy="365125"/>
          </a:xfrm>
        </p:spPr>
        <p:txBody>
          <a:bodyPr/>
          <a:lstStyle>
            <a:lvl1pPr>
              <a:defRPr>
                <a:solidFill>
                  <a:schemeClr val="accent1">
                    <a:lumMod val="50000"/>
                  </a:schemeClr>
                </a:solidFill>
              </a:defRPr>
            </a:lvl1pPr>
          </a:lstStyle>
          <a:p>
            <a:fld id="{C9E60F58-3108-4415-857A-6D0360DF626E}" type="datetimeFigureOut">
              <a:rPr lang="zh-CN" altLang="en-US" smtClean="0"/>
            </a:fld>
            <a:endParaRPr lang="zh-CN" altLang="en-US"/>
          </a:p>
        </p:txBody>
      </p:sp>
      <p:sp>
        <p:nvSpPr>
          <p:cNvPr id="5" name="页脚占位符 4"/>
          <p:cNvSpPr>
            <a:spLocks noGrp="1"/>
          </p:cNvSpPr>
          <p:nvPr>
            <p:ph type="ftr" sz="quarter" idx="11"/>
          </p:nvPr>
        </p:nvSpPr>
        <p:spPr>
          <a:xfrm>
            <a:off x="4038600" y="6394450"/>
            <a:ext cx="4114800" cy="365125"/>
          </a:xfrm>
        </p:spPr>
        <p:txBody>
          <a:bodyPr/>
          <a:lstStyle>
            <a:lvl1pPr>
              <a:defRPr>
                <a:solidFill>
                  <a:schemeClr val="accent1">
                    <a:lumMod val="50000"/>
                  </a:schemeClr>
                </a:solidFill>
              </a:defRPr>
            </a:lvl1pPr>
          </a:lstStyle>
          <a:p>
            <a:endParaRPr lang="zh-CN" altLang="en-US"/>
          </a:p>
        </p:txBody>
      </p:sp>
      <p:sp>
        <p:nvSpPr>
          <p:cNvPr id="6" name="灯片编号占位符 5"/>
          <p:cNvSpPr>
            <a:spLocks noGrp="1"/>
          </p:cNvSpPr>
          <p:nvPr>
            <p:ph type="sldNum" sz="quarter" idx="12"/>
          </p:nvPr>
        </p:nvSpPr>
        <p:spPr>
          <a:xfrm>
            <a:off x="8610600" y="6394450"/>
            <a:ext cx="2743200" cy="365125"/>
          </a:xfrm>
        </p:spPr>
        <p:txBody>
          <a:bodyPr/>
          <a:lstStyle>
            <a:lvl1pPr>
              <a:defRPr>
                <a:solidFill>
                  <a:schemeClr val="accent1">
                    <a:lumMod val="50000"/>
                  </a:schemeClr>
                </a:solidFill>
              </a:defRPr>
            </a:lvl1pPr>
          </a:lstStyle>
          <a:p>
            <a:fld id="{4AE85CE2-CEAD-46BB-861E-7D62265DC969}" type="slidenum">
              <a:rPr lang="zh-CN" altLang="en-US" smtClean="0"/>
            </a:fld>
            <a:endParaRPr lang="zh-CN" altLang="en-US"/>
          </a:p>
        </p:txBody>
      </p:sp>
      <p:cxnSp>
        <p:nvCxnSpPr>
          <p:cNvPr id="9" name="直接连接符 8"/>
          <p:cNvCxnSpPr/>
          <p:nvPr userDrawn="1"/>
        </p:nvCxnSpPr>
        <p:spPr>
          <a:xfrm>
            <a:off x="2463685" y="4140200"/>
            <a:ext cx="72646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6" descr="声准 logo 透明底"/>
          <p:cNvPicPr>
            <a:picLocks noChangeAspect="1"/>
          </p:cNvPicPr>
          <p:nvPr userDrawn="1"/>
        </p:nvPicPr>
        <p:blipFill>
          <a:blip r:embed="rId3"/>
          <a:stretch>
            <a:fillRect/>
          </a:stretch>
        </p:blipFill>
        <p:spPr>
          <a:xfrm>
            <a:off x="176530" y="262890"/>
            <a:ext cx="2371725" cy="352425"/>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63525"/>
            <a:ext cx="10515600" cy="892175"/>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a:xfrm>
            <a:off x="838200" y="1533525"/>
            <a:ext cx="10515600" cy="4257675"/>
          </a:xfr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a:xfrm>
            <a:off x="4038600" y="633290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851788" y="1466851"/>
            <a:ext cx="8488424" cy="2165349"/>
          </a:xfrm>
          <a:noFill/>
        </p:spPr>
        <p:txBody>
          <a:bodyPr lIns="0" anchor="ctr">
            <a:normAutofit/>
          </a:bodyPr>
          <a:lstStyle>
            <a:lvl1pPr algn="ctr">
              <a:lnSpc>
                <a:spcPct val="150000"/>
              </a:lnSpc>
              <a:defRPr sz="4800">
                <a:solidFill>
                  <a:schemeClr val="accent1"/>
                </a:solidFill>
              </a:defRPr>
            </a:lvl1pPr>
          </a:lstStyle>
          <a:p>
            <a:r>
              <a:rPr lang="zh-CN" altLang="en-US" dirty="0" smtClean="0"/>
              <a:t>单击此处编辑母版标题样式</a:t>
            </a:r>
            <a:endParaRPr lang="zh-CN" altLang="en-US" dirty="0"/>
          </a:p>
        </p:txBody>
      </p:sp>
      <p:sp>
        <p:nvSpPr>
          <p:cNvPr id="4" name="日期占位符 3"/>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a:xfrm>
            <a:off x="4038600" y="633290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
        <p:nvSpPr>
          <p:cNvPr id="3" name="文本占位符 2"/>
          <p:cNvSpPr>
            <a:spLocks noGrp="1"/>
          </p:cNvSpPr>
          <p:nvPr>
            <p:ph type="body" idx="1"/>
          </p:nvPr>
        </p:nvSpPr>
        <p:spPr>
          <a:xfrm>
            <a:off x="2835393" y="3860800"/>
            <a:ext cx="6521215" cy="838200"/>
          </a:xfrm>
          <a:noFill/>
        </p:spPr>
        <p:txBody>
          <a:bodyPr anchor="ctr">
            <a:normAutofit/>
          </a:bodyPr>
          <a:lstStyle>
            <a:lvl1pPr marL="0" indent="0" algn="ctr">
              <a:lnSpc>
                <a:spcPct val="150000"/>
              </a:lnSpc>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cxnSp>
        <p:nvCxnSpPr>
          <p:cNvPr id="9" name="直接连接符 8"/>
          <p:cNvCxnSpPr/>
          <p:nvPr/>
        </p:nvCxnSpPr>
        <p:spPr>
          <a:xfrm>
            <a:off x="1851788" y="3759200"/>
            <a:ext cx="848842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63525"/>
            <a:ext cx="10515600" cy="892175"/>
          </a:xfrm>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6172200" y="1825625"/>
            <a:ext cx="5181600" cy="4351338"/>
          </a:xfr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a:xfrm>
            <a:off x="838200" y="6264910"/>
            <a:ext cx="2743200" cy="365125"/>
          </a:xfrm>
        </p:spPr>
        <p:txBody>
          <a:bodyPr/>
          <a:lstStyle/>
          <a:p>
            <a:fld id="{13D0CE79-49FB-443D-BEF8-6B709DE8FD0C}" type="datetimeFigureOut">
              <a:rPr lang="zh-CN" altLang="en-US" smtClean="0"/>
            </a:fld>
            <a:endParaRPr lang="zh-CN" altLang="en-US"/>
          </a:p>
        </p:txBody>
      </p:sp>
      <p:sp>
        <p:nvSpPr>
          <p:cNvPr id="6" name="页脚占位符 5"/>
          <p:cNvSpPr>
            <a:spLocks noGrp="1"/>
          </p:cNvSpPr>
          <p:nvPr>
            <p:ph type="ftr" sz="quarter" idx="11"/>
          </p:nvPr>
        </p:nvSpPr>
        <p:spPr>
          <a:xfrm>
            <a:off x="4038600" y="6264910"/>
            <a:ext cx="4114800" cy="365125"/>
          </a:xfrm>
        </p:spPr>
        <p:txBody>
          <a:bodyPr/>
          <a:lstStyle/>
          <a:p>
            <a:endParaRPr lang="zh-CN" altLang="en-US"/>
          </a:p>
        </p:txBody>
      </p:sp>
      <p:sp>
        <p:nvSpPr>
          <p:cNvPr id="7" name="灯片编号占位符 6"/>
          <p:cNvSpPr>
            <a:spLocks noGrp="1"/>
          </p:cNvSpPr>
          <p:nvPr>
            <p:ph type="sldNum" sz="quarter" idx="12"/>
          </p:nvPr>
        </p:nvSpPr>
        <p:spPr>
          <a:xfrm>
            <a:off x="8610600" y="6264910"/>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hasCustomPrompt="1"/>
          </p:nvPr>
        </p:nvSpPr>
        <p:spPr>
          <a:xfrm>
            <a:off x="839788" y="2505075"/>
            <a:ext cx="5157787" cy="3684588"/>
          </a:xfrm>
        </p:spPr>
        <p:txBody>
          <a:bodyPr>
            <a:normAutofit/>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normAutofit/>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a:xfrm>
            <a:off x="838200" y="6310630"/>
            <a:ext cx="2743200" cy="365125"/>
          </a:xfrm>
        </p:spPr>
        <p:txBody>
          <a:bodyPr/>
          <a:lstStyle/>
          <a:p>
            <a:fld id="{C9E60F58-3108-4415-857A-6D0360DF626E}" type="datetimeFigureOut">
              <a:rPr lang="zh-CN" altLang="en-US" smtClean="0"/>
            </a:fld>
            <a:endParaRPr lang="zh-CN" altLang="en-US"/>
          </a:p>
        </p:txBody>
      </p:sp>
      <p:sp>
        <p:nvSpPr>
          <p:cNvPr id="8" name="页脚占位符 7"/>
          <p:cNvSpPr>
            <a:spLocks noGrp="1"/>
          </p:cNvSpPr>
          <p:nvPr>
            <p:ph type="ftr" sz="quarter" idx="11"/>
          </p:nvPr>
        </p:nvSpPr>
        <p:spPr>
          <a:xfrm>
            <a:off x="4038600" y="631063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10630"/>
            <a:ext cx="2743200" cy="365125"/>
          </a:xfrm>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84120" y="2438400"/>
            <a:ext cx="7208520" cy="1584960"/>
          </a:xfrm>
          <a:noFill/>
        </p:spPr>
        <p:txBody>
          <a:bodyPr>
            <a:normAutofit/>
          </a:bodyPr>
          <a:lstStyle>
            <a:lvl1pPr algn="ctr">
              <a:defRPr sz="5400">
                <a:solidFill>
                  <a:schemeClr val="accent1"/>
                </a:solidFill>
              </a:defRPr>
            </a:lvl1pPr>
          </a:lstStyle>
          <a:p>
            <a:r>
              <a:rPr lang="zh-CN" altLang="en-US" dirty="0" smtClean="0"/>
              <a:t>单击此处编辑标题</a:t>
            </a:r>
            <a:endParaRPr lang="zh-CN" altLang="en-US" dirty="0"/>
          </a:p>
        </p:txBody>
      </p:sp>
      <p:sp>
        <p:nvSpPr>
          <p:cNvPr id="3" name="日期占位符 2"/>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4" name="页脚占位符 3"/>
          <p:cNvSpPr>
            <a:spLocks noGrp="1"/>
          </p:cNvSpPr>
          <p:nvPr>
            <p:ph type="ftr" sz="quarter" idx="11"/>
          </p:nvPr>
        </p:nvSpPr>
        <p:spPr>
          <a:xfrm>
            <a:off x="4038600" y="6332902"/>
            <a:ext cx="4114800" cy="365125"/>
          </a:xfrm>
        </p:spPr>
        <p:txBody>
          <a:bodyPr/>
          <a:lstStyle/>
          <a:p>
            <a:endParaRPr lang="zh-CN" altLang="en-US"/>
          </a:p>
        </p:txBody>
      </p:sp>
      <p:sp>
        <p:nvSpPr>
          <p:cNvPr id="5" name="灯片编号占位符 4"/>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3" name="页脚占位符 2"/>
          <p:cNvSpPr>
            <a:spLocks noGrp="1"/>
          </p:cNvSpPr>
          <p:nvPr>
            <p:ph type="ftr" sz="quarter" idx="11"/>
          </p:nvPr>
        </p:nvSpPr>
        <p:spPr>
          <a:xfrm>
            <a:off x="4038600" y="633290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162000"/>
            <a:ext cx="8344800" cy="1080000"/>
          </a:xfrm>
        </p:spPr>
        <p:txBody>
          <a:bodyPr anchor="ctr" anchorCtr="0">
            <a:normAutofit/>
          </a:bodyPr>
          <a:lstStyle>
            <a:lvl1pPr>
              <a:defRPr sz="40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966400" y="1785600"/>
            <a:ext cx="4399200" cy="438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7434000" y="1789200"/>
            <a:ext cx="2185200" cy="2160000"/>
          </a:xfrm>
          <a:solidFill>
            <a:schemeClr val="accent1"/>
          </a:solidFill>
        </p:spPr>
        <p:txBody>
          <a:bodyPr anchor="ctr" anchorCtr="0">
            <a:normAutofit/>
          </a:bodyPr>
          <a:lstStyle>
            <a:lvl1pPr marL="0" indent="0" algn="ctr">
              <a:lnSpc>
                <a:spcPct val="150000"/>
              </a:lnSpc>
              <a:spcBef>
                <a:spcPts val="0"/>
              </a:spcBef>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a:xfrm>
            <a:off x="838200" y="6295390"/>
            <a:ext cx="2743200" cy="365125"/>
          </a:xfrm>
        </p:spPr>
        <p:txBody>
          <a:bodyPr/>
          <a:lstStyle/>
          <a:p>
            <a:fld id="{13D0CE79-49FB-443D-BEF8-6B709DE8FD0C}" type="datetimeFigureOut">
              <a:rPr lang="zh-CN" altLang="en-US" smtClean="0"/>
            </a:fld>
            <a:endParaRPr lang="zh-CN" altLang="en-US"/>
          </a:p>
        </p:txBody>
      </p:sp>
      <p:sp>
        <p:nvSpPr>
          <p:cNvPr id="6" name="页脚占位符 5"/>
          <p:cNvSpPr>
            <a:spLocks noGrp="1"/>
          </p:cNvSpPr>
          <p:nvPr>
            <p:ph type="ftr" sz="quarter" idx="11"/>
          </p:nvPr>
        </p:nvSpPr>
        <p:spPr>
          <a:xfrm>
            <a:off x="4038600" y="6295390"/>
            <a:ext cx="4114800" cy="365125"/>
          </a:xfrm>
        </p:spPr>
        <p:txBody>
          <a:bodyPr/>
          <a:lstStyle/>
          <a:p>
            <a:endParaRPr lang="zh-CN" altLang="en-US"/>
          </a:p>
        </p:txBody>
      </p:sp>
      <p:sp>
        <p:nvSpPr>
          <p:cNvPr id="7" name="灯片编号占位符 6"/>
          <p:cNvSpPr>
            <a:spLocks noGrp="1"/>
          </p:cNvSpPr>
          <p:nvPr>
            <p:ph type="sldNum" sz="quarter" idx="12"/>
          </p:nvPr>
        </p:nvSpPr>
        <p:spPr>
          <a:xfrm>
            <a:off x="8610600" y="6295390"/>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p>
            <a:r>
              <a:rPr lang="zh-CN" altLang="en-US" dirty="0" smtClean="0"/>
              <a:t>单击此处编辑标题</a:t>
            </a:r>
            <a:endParaRPr lang="zh-CN" altLang="en-US" dirty="0"/>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a:xfrm>
            <a:off x="4038600" y="633290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32902"/>
            <a:ext cx="2743200" cy="365125"/>
          </a:xfrm>
        </p:spPr>
        <p:txBody>
          <a:bodyPr/>
          <a:lstStyle/>
          <a:p>
            <a:fld id="{13D0CE79-49FB-443D-BEF8-6B709DE8FD0C}" type="datetimeFigureOut">
              <a:rPr lang="zh-CN" altLang="en-US" smtClean="0"/>
            </a:fld>
            <a:endParaRPr lang="zh-CN" altLang="en-US"/>
          </a:p>
        </p:txBody>
      </p:sp>
      <p:sp>
        <p:nvSpPr>
          <p:cNvPr id="4" name="页脚占位符 3"/>
          <p:cNvSpPr>
            <a:spLocks noGrp="1"/>
          </p:cNvSpPr>
          <p:nvPr>
            <p:ph type="ftr" sz="quarter" idx="11"/>
          </p:nvPr>
        </p:nvSpPr>
        <p:spPr>
          <a:xfrm>
            <a:off x="4038600" y="6332902"/>
            <a:ext cx="4114800" cy="365125"/>
          </a:xfrm>
        </p:spPr>
        <p:txBody>
          <a:bodyPr/>
          <a:lstStyle/>
          <a:p>
            <a:endParaRPr lang="zh-CN" altLang="en-US"/>
          </a:p>
        </p:txBody>
      </p:sp>
      <p:sp>
        <p:nvSpPr>
          <p:cNvPr id="5" name="灯片编号占位符 4"/>
          <p:cNvSpPr>
            <a:spLocks noGrp="1"/>
          </p:cNvSpPr>
          <p:nvPr>
            <p:ph type="sldNum" sz="quarter" idx="12"/>
          </p:nvPr>
        </p:nvSpPr>
        <p:spPr>
          <a:xfrm>
            <a:off x="8610600" y="6332902"/>
            <a:ext cx="2743200" cy="365125"/>
          </a:xfrm>
        </p:spPr>
        <p:txBody>
          <a:bodyPr/>
          <a:lstStyle/>
          <a:p>
            <a:fld id="{EF906490-237C-474C-BA2E-D98840BC1F8F}" type="slidenum">
              <a:rPr lang="zh-CN" altLang="en-US" smtClean="0"/>
            </a:fld>
            <a:endParaRPr lang="zh-CN" altLang="en-US"/>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7" name="图片 6" descr="声准 logo 透明底"/>
          <p:cNvPicPr>
            <a:picLocks noChangeAspect="1"/>
          </p:cNvPicPr>
          <p:nvPr userDrawn="1"/>
        </p:nvPicPr>
        <p:blipFill>
          <a:blip r:embed="rId2"/>
          <a:stretch>
            <a:fillRect/>
          </a:stretch>
        </p:blipFill>
        <p:spPr>
          <a:xfrm>
            <a:off x="176530" y="146050"/>
            <a:ext cx="2371725" cy="352425"/>
          </a:xfrm>
          <a:prstGeom prst="rect">
            <a:avLst/>
          </a:prstGeom>
        </p:spPr>
      </p:pic>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png"/><Relationship Id="rId11" Type="http://schemas.openxmlformats.org/officeDocument/2006/relationships/image" Target="../media/image3.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9.png"/><Relationship Id="rId6" Type="http://schemas.openxmlformats.org/officeDocument/2006/relationships/image" Target="../media/image5.png"/><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image" Target="../media/image11.png"/><Relationship Id="rId11" Type="http://schemas.openxmlformats.org/officeDocument/2006/relationships/image" Target="../media/image10.jpeg"/><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4.xml"/><Relationship Id="rId11" Type="http://schemas.openxmlformats.org/officeDocument/2006/relationships/image" Target="../media/image12.png"/><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5.xml"/><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6.xml"/><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pic>
        <p:nvPicPr>
          <p:cNvPr id="7" name="图片 6" descr="声准 logo 透明底"/>
          <p:cNvPicPr>
            <a:picLocks noChangeAspect="1"/>
          </p:cNvPicPr>
          <p:nvPr userDrawn="1"/>
        </p:nvPicPr>
        <p:blipFill>
          <a:blip r:embed="rId12"/>
          <a:stretch>
            <a:fillRect/>
          </a:stretch>
        </p:blipFill>
        <p:spPr>
          <a:xfrm>
            <a:off x="176530" y="146050"/>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rtl="0" eaLnBrk="0" fontAlgn="base" hangingPunct="0">
        <a:spcBef>
          <a:spcPct val="0"/>
        </a:spcBef>
        <a:spcAft>
          <a:spcPct val="0"/>
        </a:spcAft>
        <a:buFont typeface="Arial" panose="020B0604020202020204" pitchFamily="34" charset="0"/>
        <a:defRPr sz="3600" kern="1200">
          <a:solidFill>
            <a:srgbClr val="6F8A1B"/>
          </a:solidFill>
          <a:latin typeface="Arial" panose="020B0604020202020204" pitchFamily="34" charset="0"/>
          <a:ea typeface="黑体" panose="02010609060101010101" pitchFamily="49" charset="-122"/>
          <a:cs typeface="+mj-cs"/>
          <a:sym typeface="Arial" panose="020B0604020202020204" pitchFamily="34" charset="0"/>
        </a:defRPr>
      </a:lvl1pPr>
      <a:lvl2pPr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2pPr>
      <a:lvl3pPr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3pPr>
      <a:lvl4pPr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4pPr>
      <a:lvl5pPr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5pPr>
      <a:lvl6pPr marL="457200"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6pPr>
      <a:lvl7pPr marL="914400"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7pPr>
      <a:lvl8pPr marL="1371600"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8pPr>
      <a:lvl9pPr marL="1828800" algn="l" rtl="0" eaLnBrk="0" fontAlgn="base" hangingPunct="0">
        <a:spcBef>
          <a:spcPct val="0"/>
        </a:spcBef>
        <a:spcAft>
          <a:spcPct val="0"/>
        </a:spcAft>
        <a:buFont typeface="Arial" panose="020B0604020202020204" pitchFamily="34" charset="0"/>
        <a:defRPr sz="3200">
          <a:solidFill>
            <a:srgbClr val="6F8A1B"/>
          </a:solidFill>
          <a:latin typeface="Arial" panose="020B0604020202020204" pitchFamily="34" charset="0"/>
          <a:ea typeface="黑体" panose="02010609060101010101" pitchFamily="49" charset="-122"/>
          <a:sym typeface="Arial" panose="020B0604020202020204" pitchFamily="34" charset="0"/>
        </a:defRPr>
      </a:lvl9pPr>
    </p:titleStyle>
    <p:bodyStyle>
      <a:lvl1pPr marL="236855" indent="-236855" algn="l" rtl="0" fontAlgn="base">
        <a:spcBef>
          <a:spcPts val="0"/>
        </a:spcBef>
        <a:spcAft>
          <a:spcPct val="0"/>
        </a:spcAft>
        <a:buSzPct val="125000"/>
        <a:buChar char="•"/>
        <a:defRPr sz="2400" kern="1200">
          <a:solidFill>
            <a:schemeClr val="bg2"/>
          </a:solidFill>
          <a:latin typeface="Arial" panose="020B0604020202020204" pitchFamily="34" charset="0"/>
          <a:ea typeface="黑体" panose="02010609060101010101" pitchFamily="49" charset="-122"/>
          <a:cs typeface="+mn-cs"/>
          <a:sym typeface="Arial" panose="020B0604020202020204" pitchFamily="34" charset="0"/>
        </a:defRPr>
      </a:lvl1pPr>
      <a:lvl2pPr marL="742950" indent="-285750" algn="l" rtl="0" eaLnBrk="0" fontAlgn="base" hangingPunct="0">
        <a:spcBef>
          <a:spcPts val="0"/>
        </a:spcBef>
        <a:spcAft>
          <a:spcPct val="0"/>
        </a:spcAft>
        <a:buSzPct val="125000"/>
        <a:buFont typeface="Arial" panose="020B0604020202020204" pitchFamily="34" charset="0"/>
        <a:buChar char="•"/>
        <a:defRPr sz="2000" kern="1200">
          <a:solidFill>
            <a:schemeClr val="bg2"/>
          </a:solidFill>
          <a:latin typeface="Arial" panose="020B0604020202020204" pitchFamily="34" charset="0"/>
          <a:ea typeface="黑体" panose="02010609060101010101" pitchFamily="49" charset="-122"/>
          <a:cs typeface="+mn-cs"/>
          <a:sym typeface="Arial" panose="020B0604020202020204" pitchFamily="34" charset="0"/>
        </a:defRPr>
      </a:lvl2pPr>
      <a:lvl3pPr marL="1200150" indent="-285750" algn="l" rtl="0" eaLnBrk="0" fontAlgn="base" hangingPunct="0">
        <a:spcBef>
          <a:spcPts val="0"/>
        </a:spcBef>
        <a:spcAft>
          <a:spcPct val="0"/>
        </a:spcAft>
        <a:buSzPct val="125000"/>
        <a:buFont typeface="Arial" panose="020B0604020202020204" pitchFamily="34" charset="0"/>
        <a:buChar char="•"/>
        <a:defRPr kern="1200">
          <a:solidFill>
            <a:schemeClr val="bg2"/>
          </a:solidFill>
          <a:latin typeface="Arial" panose="020B0604020202020204" pitchFamily="34" charset="0"/>
          <a:ea typeface="黑体" panose="02010609060101010101" pitchFamily="49" charset="-122"/>
          <a:cs typeface="+mn-cs"/>
          <a:sym typeface="Arial" panose="020B0604020202020204" pitchFamily="34" charset="0"/>
        </a:defRPr>
      </a:lvl3pPr>
      <a:lvl4pPr marL="1657350" indent="-285750" algn="l" rtl="0" eaLnBrk="0" fontAlgn="base" hangingPunct="0">
        <a:spcBef>
          <a:spcPts val="0"/>
        </a:spcBef>
        <a:spcAft>
          <a:spcPct val="0"/>
        </a:spcAft>
        <a:buSzPct val="125000"/>
        <a:buFont typeface="Arial" panose="020B0604020202020204" pitchFamily="34" charset="0"/>
        <a:buChar char="•"/>
        <a:defRPr kern="1200">
          <a:solidFill>
            <a:schemeClr val="bg2"/>
          </a:solidFill>
          <a:latin typeface="Arial" panose="020B0604020202020204" pitchFamily="34" charset="0"/>
          <a:ea typeface="黑体" panose="02010609060101010101" pitchFamily="49" charset="-122"/>
          <a:cs typeface="+mn-cs"/>
          <a:sym typeface="Arial" panose="020B0604020202020204" pitchFamily="34" charset="0"/>
        </a:defRPr>
      </a:lvl4pPr>
      <a:lvl5pPr marL="2114550" indent="-285750" algn="l" rtl="0" eaLnBrk="0" fontAlgn="base" hangingPunct="0">
        <a:spcBef>
          <a:spcPts val="0"/>
        </a:spcBef>
        <a:spcAft>
          <a:spcPct val="0"/>
        </a:spcAft>
        <a:buSzPct val="125000"/>
        <a:buFont typeface="Arial" panose="020B0604020202020204" pitchFamily="34" charset="0"/>
        <a:buChar char="•"/>
        <a:defRPr kern="1200">
          <a:solidFill>
            <a:schemeClr val="bg2"/>
          </a:solidFill>
          <a:latin typeface="Arial" panose="020B0604020202020204" pitchFamily="34" charset="0"/>
          <a:ea typeface="黑体" panose="02010609060101010101" pitchFamily="49" charset="-122"/>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6">
            <a:lum/>
          </a:blip>
          <a:srcRect/>
          <a:stretch>
            <a:fillRect b="-6000"/>
          </a:stretch>
        </a:blipFill>
        <a:effectLst/>
      </p:bgPr>
    </p:bg>
    <p:spTree>
      <p:nvGrpSpPr>
        <p:cNvPr id="1" name=""/>
        <p:cNvGrpSpPr/>
        <p:nvPr/>
      </p:nvGrpSpPr>
      <p:grpSpPr>
        <a:xfrm>
          <a:off x="0" y="0"/>
          <a:ext cx="0" cy="0"/>
          <a:chOff x="0" y="0"/>
          <a:chExt cx="0" cy="0"/>
        </a:xfrm>
      </p:grpSpPr>
      <p:pic>
        <p:nvPicPr>
          <p:cNvPr id="7" name="图片 6" descr="声准 logo 透明底"/>
          <p:cNvPicPr>
            <a:picLocks noChangeAspect="1"/>
          </p:cNvPicPr>
          <p:nvPr userDrawn="1"/>
        </p:nvPicPr>
        <p:blipFill>
          <a:blip r:embed="rId7"/>
          <a:stretch>
            <a:fillRect/>
          </a:stretch>
        </p:blipFill>
        <p:spPr>
          <a:xfrm>
            <a:off x="176530" y="233680"/>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xStyles>
    <p:titleStyle>
      <a:lvl1pPr algn="l" rtl="0" fontAlgn="base">
        <a:lnSpc>
          <a:spcPct val="90000"/>
        </a:lnSpc>
        <a:spcBef>
          <a:spcPct val="0"/>
        </a:spcBef>
        <a:spcAft>
          <a:spcPct val="0"/>
        </a:spcAft>
        <a:defRPr sz="3200" b="1" kern="1200" baseline="0">
          <a:solidFill>
            <a:schemeClr val="accent1"/>
          </a:solidFill>
          <a:latin typeface="Arial" panose="020B0604020202020204" pitchFamily="34" charset="0"/>
          <a:ea typeface="黑体" panose="02010609060101010101" pitchFamily="49" charset="-122"/>
          <a:cs typeface="+mj-cs"/>
        </a:defRPr>
      </a:lvl1pPr>
      <a:lvl2pPr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2pPr>
      <a:lvl3pPr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3pPr>
      <a:lvl4pPr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4pPr>
      <a:lvl5pPr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5pPr>
      <a:lvl6pPr marL="457200"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6pPr>
      <a:lvl7pPr marL="914400"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7pPr>
      <a:lvl8pPr marL="1371600"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8pPr>
      <a:lvl9pPr marL="1828800" algn="l" rtl="0" fontAlgn="base">
        <a:lnSpc>
          <a:spcPct val="90000"/>
        </a:lnSpc>
        <a:spcBef>
          <a:spcPct val="0"/>
        </a:spcBef>
        <a:spcAft>
          <a:spcPct val="0"/>
        </a:spcAft>
        <a:defRPr sz="3200" b="1">
          <a:solidFill>
            <a:schemeClr val="accent1"/>
          </a:solidFill>
          <a:latin typeface="Arial" panose="020B0604020202020204" pitchFamily="34" charset="0"/>
          <a:ea typeface="黑体" panose="02010609060101010101" pitchFamily="49" charset="-122"/>
        </a:defRPr>
      </a:lvl9pPr>
    </p:titleStyle>
    <p:bodyStyle>
      <a:lvl1pPr marL="357505" indent="-357505" algn="just" rtl="0" fontAlgn="base">
        <a:spcBef>
          <a:spcPts val="600"/>
        </a:spcBef>
        <a:spcAft>
          <a:spcPct val="0"/>
        </a:spcAft>
        <a:buClr>
          <a:schemeClr val="accent1"/>
        </a:buClr>
        <a:buSzPct val="80000"/>
        <a:buFont typeface="Wingdings" panose="05000000000000000000" pitchFamily="2" charset="2"/>
        <a:buChar char="{"/>
        <a:defRPr sz="2400" kern="1200" baseline="0">
          <a:solidFill>
            <a:schemeClr val="tx1"/>
          </a:solidFill>
          <a:latin typeface="+mn-ea"/>
          <a:ea typeface="+mn-ea"/>
          <a:cs typeface="+mn-cs"/>
        </a:defRPr>
      </a:lvl1pPr>
      <a:lvl2pPr marL="890905" indent="-342900" algn="just" defTabSz="796925" rtl="0" fontAlgn="base">
        <a:spcBef>
          <a:spcPct val="0"/>
        </a:spcBef>
        <a:spcAft>
          <a:spcPct val="0"/>
        </a:spcAft>
        <a:buClr>
          <a:schemeClr val="accent4"/>
        </a:buClr>
        <a:buFont typeface="Arial" panose="020B0604020202020204" pitchFamily="34" charset="0"/>
        <a:buChar char="•"/>
        <a:defRPr sz="2000" kern="1200" baseline="0">
          <a:solidFill>
            <a:schemeClr val="tx1"/>
          </a:solidFill>
          <a:latin typeface="+mn-ea"/>
          <a:ea typeface="+mn-ea"/>
          <a:cs typeface="+mn-cs"/>
        </a:defRPr>
      </a:lvl2pPr>
      <a:lvl3pPr marL="1371600" indent="-457200" algn="l" rtl="0" fontAlgn="base">
        <a:spcBef>
          <a:spcPts val="500"/>
        </a:spcBef>
        <a:spcAft>
          <a:spcPct val="0"/>
        </a:spcAft>
        <a:buClr>
          <a:schemeClr val="accent4"/>
        </a:buClr>
        <a:buFont typeface="Arial" panose="020B0604020202020204" pitchFamily="34" charset="0"/>
        <a:buChar char="•"/>
        <a:defRPr sz="1800" kern="1200">
          <a:solidFill>
            <a:schemeClr val="tx1"/>
          </a:solidFill>
          <a:latin typeface="+mn-ea"/>
          <a:ea typeface="+mn-ea"/>
          <a:cs typeface="+mn-cs"/>
        </a:defRPr>
      </a:lvl3pPr>
      <a:lvl4pPr marL="1714500" indent="-342900" algn="l" rtl="0" fontAlgn="base">
        <a:spcBef>
          <a:spcPts val="500"/>
        </a:spcBef>
        <a:spcAft>
          <a:spcPct val="0"/>
        </a:spcAft>
        <a:buClr>
          <a:schemeClr val="accent4"/>
        </a:buClr>
        <a:buFont typeface="Arial" panose="020B0604020202020204" pitchFamily="34" charset="0"/>
        <a:buChar char="•"/>
        <a:defRPr sz="1800" kern="1200">
          <a:solidFill>
            <a:schemeClr val="tx1"/>
          </a:solidFill>
          <a:latin typeface="+mn-ea"/>
          <a:ea typeface="+mn-ea"/>
          <a:cs typeface="+mn-cs"/>
        </a:defRPr>
      </a:lvl4pPr>
      <a:lvl5pPr marL="2171700" indent="-342900" algn="l" rtl="0" fontAlgn="base">
        <a:spcBef>
          <a:spcPts val="500"/>
        </a:spcBef>
        <a:spcAft>
          <a:spcPct val="0"/>
        </a:spcAft>
        <a:buClr>
          <a:schemeClr val="accent4"/>
        </a:buClr>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组合 10"/>
          <p:cNvGrpSpPr/>
          <p:nvPr userDrawn="1"/>
        </p:nvGrpSpPr>
        <p:grpSpPr>
          <a:xfrm>
            <a:off x="-1" y="0"/>
            <a:ext cx="12192001" cy="1617255"/>
            <a:chOff x="224304" y="0"/>
            <a:chExt cx="11967696" cy="1587501"/>
          </a:xfrm>
        </p:grpSpPr>
        <p:pic>
          <p:nvPicPr>
            <p:cNvPr id="10" name="图片 9"/>
            <p:cNvPicPr>
              <a:picLocks noChangeAspect="1"/>
            </p:cNvPicPr>
            <p:nvPr/>
          </p:nvPicPr>
          <p:blipFill rotWithShape="1">
            <a:blip r:embed="rId11" cstate="email"/>
            <a:srcRect l="5416" t="5131" r="2789" b="62857"/>
            <a:stretch>
              <a:fillRect/>
            </a:stretch>
          </p:blipFill>
          <p:spPr>
            <a:xfrm flipH="1">
              <a:off x="7587129" y="0"/>
              <a:ext cx="4604871" cy="1556694"/>
            </a:xfrm>
            <a:prstGeom prst="rect">
              <a:avLst/>
            </a:prstGeom>
          </p:spPr>
        </p:pic>
        <p:pic>
          <p:nvPicPr>
            <p:cNvPr id="8" name="图片 7"/>
            <p:cNvPicPr>
              <a:picLocks noChangeAspect="1"/>
            </p:cNvPicPr>
            <p:nvPr/>
          </p:nvPicPr>
          <p:blipFill rotWithShape="1">
            <a:blip r:embed="rId11" cstate="email"/>
            <a:srcRect t="5131" b="62857"/>
            <a:stretch>
              <a:fillRect/>
            </a:stretch>
          </p:blipFill>
          <p:spPr>
            <a:xfrm>
              <a:off x="5133975" y="0"/>
              <a:ext cx="5256213" cy="1587501"/>
            </a:xfrm>
            <a:prstGeom prst="rect">
              <a:avLst/>
            </a:prstGeom>
          </p:spPr>
        </p:pic>
        <p:pic>
          <p:nvPicPr>
            <p:cNvPr id="7" name="图片 6"/>
            <p:cNvPicPr>
              <a:picLocks noChangeAspect="1"/>
            </p:cNvPicPr>
            <p:nvPr/>
          </p:nvPicPr>
          <p:blipFill rotWithShape="1">
            <a:blip r:embed="rId11" cstate="email"/>
            <a:srcRect t="5131" b="62857"/>
            <a:stretch>
              <a:fillRect/>
            </a:stretch>
          </p:blipFill>
          <p:spPr>
            <a:xfrm>
              <a:off x="224304" y="0"/>
              <a:ext cx="5256213" cy="1587501"/>
            </a:xfrm>
            <a:prstGeom prst="rect">
              <a:avLst/>
            </a:prstGeom>
          </p:spPr>
        </p:pic>
      </p:gr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8FC83-6143-40CD-996B-FDE5F54B8593}"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FC4A-FB40-42A3-AD83-962230956210}" type="slidenum">
              <a:rPr lang="zh-CN" altLang="en-US" smtClean="0"/>
            </a:fld>
            <a:endParaRPr lang="zh-CN" altLang="en-US"/>
          </a:p>
        </p:txBody>
      </p:sp>
      <p:pic>
        <p:nvPicPr>
          <p:cNvPr id="9" name="图片 8" descr="声准 logo 透明底"/>
          <p:cNvPicPr>
            <a:picLocks noChangeAspect="1"/>
          </p:cNvPicPr>
          <p:nvPr userDrawn="1"/>
        </p:nvPicPr>
        <p:blipFill>
          <a:blip r:embed="rId12"/>
          <a:stretch>
            <a:fillRect/>
          </a:stretch>
        </p:blipFill>
        <p:spPr>
          <a:xfrm>
            <a:off x="176530" y="568960"/>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xStyles>
    <p:titleStyle>
      <a:lvl1pPr algn="l" defTabSz="914400" rtl="0" eaLnBrk="1" latinLnBrk="0" hangingPunct="1">
        <a:lnSpc>
          <a:spcPct val="90000"/>
        </a:lnSpc>
        <a:spcBef>
          <a:spcPct val="0"/>
        </a:spcBef>
        <a:buNone/>
        <a:defRPr sz="3600" b="1" kern="1200">
          <a:solidFill>
            <a:schemeClr val="accent1">
              <a:lumMod val="75000"/>
            </a:schemeClr>
          </a:solidFill>
          <a:latin typeface="+mj-lt"/>
          <a:ea typeface="+mj-ea"/>
          <a:cs typeface="+mj-cs"/>
        </a:defRPr>
      </a:lvl1pPr>
    </p:titleStyle>
    <p:bodyStyle>
      <a:lvl1pPr marL="361950" indent="-361950" algn="l" defTabSz="914400" rtl="0" eaLnBrk="1" latinLnBrk="0" hangingPunct="1">
        <a:lnSpc>
          <a:spcPct val="90000"/>
        </a:lnSpc>
        <a:spcBef>
          <a:spcPts val="1000"/>
        </a:spcBef>
        <a:buClr>
          <a:schemeClr val="accent1"/>
        </a:buClr>
        <a:buSzPct val="80000"/>
        <a:buFont typeface="Wingdings" panose="05000000000000000000" pitchFamily="2" charset="2"/>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1"/>
            <a:ext cx="1517454" cy="576001"/>
            <a:chOff x="0" y="0"/>
            <a:chExt cx="1092259" cy="414604"/>
          </a:xfrm>
        </p:grpSpPr>
        <p:sp>
          <p:nvSpPr>
            <p:cNvPr id="7" name="等腰三角形 6"/>
            <p:cNvSpPr/>
            <p:nvPr/>
          </p:nvSpPr>
          <p:spPr>
            <a:xfrm flipV="1">
              <a:off x="0" y="1"/>
              <a:ext cx="383823" cy="289129"/>
            </a:xfrm>
            <a:prstGeom prst="triangle">
              <a:avLst/>
            </a:prstGeom>
            <a:solidFill>
              <a:srgbClr val="CF68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a:p>
          </p:txBody>
        </p:sp>
        <p:sp>
          <p:nvSpPr>
            <p:cNvPr id="8" name="等腰三角形 7"/>
            <p:cNvSpPr/>
            <p:nvPr/>
          </p:nvSpPr>
          <p:spPr>
            <a:xfrm flipV="1">
              <a:off x="183387" y="0"/>
              <a:ext cx="708436" cy="414604"/>
            </a:xfrm>
            <a:prstGeom prst="triangle">
              <a:avLst/>
            </a:prstGeom>
            <a:solidFill>
              <a:srgbClr val="E6526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5000" lnSpcReduction="20000"/>
            </a:bodyPr>
            <a:lstStyle/>
            <a:p>
              <a:pPr algn="ctr"/>
              <a:endParaRPr lang="zh-CN" altLang="en-US"/>
            </a:p>
          </p:txBody>
        </p:sp>
        <p:sp>
          <p:nvSpPr>
            <p:cNvPr id="9" name="等腰三角形 8"/>
            <p:cNvSpPr/>
            <p:nvPr/>
          </p:nvSpPr>
          <p:spPr>
            <a:xfrm flipV="1">
              <a:off x="508001" y="0"/>
              <a:ext cx="584258" cy="341930"/>
            </a:xfrm>
            <a:prstGeom prst="triangle">
              <a:avLst/>
            </a:prstGeom>
            <a:solidFill>
              <a:srgbClr val="E8A9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2500" lnSpcReduction="20000"/>
            </a:bodyPr>
            <a:lstStyle/>
            <a:p>
              <a:pPr algn="ctr"/>
              <a:endParaRPr lang="zh-CN" altLang="en-US"/>
            </a:p>
          </p:txBody>
        </p:sp>
      </p:grpSp>
      <p:pic>
        <p:nvPicPr>
          <p:cNvPr id="11" name="图片 10" descr="声准 logo 透明底"/>
          <p:cNvPicPr>
            <a:picLocks noChangeAspect="1"/>
          </p:cNvPicPr>
          <p:nvPr userDrawn="1"/>
        </p:nvPicPr>
        <p:blipFill>
          <a:blip r:embed="rId11"/>
          <a:stretch>
            <a:fillRect/>
          </a:stretch>
        </p:blipFill>
        <p:spPr>
          <a:xfrm>
            <a:off x="176530" y="511175"/>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l" defTabSz="914400" rtl="0" eaLnBrk="1" latinLnBrk="0" hangingPunct="1">
        <a:lnSpc>
          <a:spcPct val="90000"/>
        </a:lnSpc>
        <a:spcBef>
          <a:spcPct val="0"/>
        </a:spcBef>
        <a:buNone/>
        <a:defRPr sz="3600" kern="1200">
          <a:solidFill>
            <a:srgbClr val="5E72F7"/>
          </a:solidFill>
          <a:latin typeface="+mj-lt"/>
          <a:ea typeface="+mj-ea"/>
          <a:cs typeface="+mj-cs"/>
        </a:defRPr>
      </a:lvl1pPr>
    </p:titleStyle>
    <p:bodyStyle>
      <a:lvl1pPr marL="352425" indent="-352425" algn="l" defTabSz="914400" rtl="0" eaLnBrk="1" latinLnBrk="0" hangingPunct="1">
        <a:lnSpc>
          <a:spcPct val="90000"/>
        </a:lnSpc>
        <a:spcBef>
          <a:spcPts val="1000"/>
        </a:spcBef>
        <a:buFont typeface="Wingdings" panose="05000000000000000000" pitchFamily="2" charset="2"/>
        <a:buChar char="Ø"/>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7" name="图片 6" descr="声准 logo 透明底"/>
          <p:cNvPicPr>
            <a:picLocks noChangeAspect="1"/>
          </p:cNvPicPr>
          <p:nvPr userDrawn="1"/>
        </p:nvPicPr>
        <p:blipFill>
          <a:blip r:embed="rId12"/>
          <a:stretch>
            <a:fillRect/>
          </a:stretch>
        </p:blipFill>
        <p:spPr>
          <a:xfrm>
            <a:off x="176530" y="233680"/>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accent2">
              <a:lumMod val="75000"/>
            </a:schemeClr>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7" name="图片 6" descr="声准 logo 透明底"/>
          <p:cNvPicPr>
            <a:picLocks noChangeAspect="1"/>
          </p:cNvPicPr>
          <p:nvPr userDrawn="1"/>
        </p:nvPicPr>
        <p:blipFill>
          <a:blip r:embed="rId12"/>
          <a:stretch>
            <a:fillRect/>
          </a:stretch>
        </p:blipFill>
        <p:spPr>
          <a:xfrm>
            <a:off x="176530" y="262890"/>
            <a:ext cx="2371725" cy="35242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xml"/><Relationship Id="rId7" Type="http://schemas.openxmlformats.org/officeDocument/2006/relationships/slide" Target="slide63.xml"/><Relationship Id="rId6" Type="http://schemas.openxmlformats.org/officeDocument/2006/relationships/slide" Target="slide35.xml"/><Relationship Id="rId5" Type="http://schemas.openxmlformats.org/officeDocument/2006/relationships/slide" Target="slide33.xml"/><Relationship Id="rId4" Type="http://schemas.openxmlformats.org/officeDocument/2006/relationships/slide" Target="slide30.xml"/><Relationship Id="rId3" Type="http://schemas.openxmlformats.org/officeDocument/2006/relationships/slide" Target="slide24.xml"/><Relationship Id="rId2" Type="http://schemas.openxmlformats.org/officeDocument/2006/relationships/slide" Target="slide8.xml"/><Relationship Id="rId10" Type="http://schemas.openxmlformats.org/officeDocument/2006/relationships/notesSlide" Target="../notesSlides/notesSlide1.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http://www.soundstandard1996.com/upload/image/20160408/14601031033206571.png" TargetMode="Externa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http://www.soundstandard1996.com/upload/image/20160408/14601032102083768.png" TargetMode="Externa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http://www.soundstandard1996.com/upload/image/20160408/14601031033206571.png" TargetMode="External"/><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hdphoto" Target="../media/image36.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8.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3.png"/></Relationships>
</file>

<file path=ppt/slides/_rels/slide6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6.xml"/><Relationship Id="rId5" Type="http://schemas.openxmlformats.org/officeDocument/2006/relationships/tags" Target="../tags/tag13.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69.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72.jpeg"/><Relationship Id="rId1" Type="http://schemas.openxmlformats.org/officeDocument/2006/relationships/image" Target="../media/image71.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73.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7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6.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413510" y="2813050"/>
            <a:ext cx="9364980" cy="3383280"/>
          </a:xfrm>
          <a:prstGeom prst="rect">
            <a:avLst/>
          </a:prstGeom>
          <a:noFill/>
          <a:ln>
            <a:noFill/>
          </a:ln>
        </p:spPr>
        <p:txBody>
          <a:bodyPr wrap="none" rtlCol="0" anchor="t">
            <a:spAutoFit/>
          </a:bodyPr>
          <a:p>
            <a:pPr algn="ctr">
              <a:lnSpc>
                <a:spcPct val="150000"/>
              </a:lnSpc>
            </a:pPr>
            <a:r>
              <a:rPr lang="zh-CN" altLang="en-US" sz="7200" b="1">
                <a:solidFill>
                  <a:srgbClr val="FF7131"/>
                </a:solidFill>
                <a:effectLst>
                  <a:outerShdw blurRad="38100" dist="19050" dir="2700000" algn="tl" rotWithShape="0">
                    <a:schemeClr val="dk1">
                      <a:alpha val="40000"/>
                    </a:schemeClr>
                  </a:outerShdw>
                </a:effectLst>
              </a:rPr>
              <a:t>声准演出器材有限公司</a:t>
            </a:r>
            <a:endParaRPr lang="zh-CN" altLang="en-US" sz="7200" b="1">
              <a:solidFill>
                <a:srgbClr val="FF7131"/>
              </a:solidFill>
              <a:effectLst>
                <a:outerShdw blurRad="38100" dist="19050" dir="2700000" algn="tl" rotWithShape="0">
                  <a:schemeClr val="dk1">
                    <a:alpha val="40000"/>
                  </a:schemeClr>
                </a:outerShdw>
              </a:effectLst>
            </a:endParaRPr>
          </a:p>
          <a:p>
            <a:pPr algn="ctr">
              <a:lnSpc>
                <a:spcPct val="150000"/>
              </a:lnSpc>
            </a:pPr>
            <a:r>
              <a:rPr lang="zh-CN" altLang="en-US" sz="7200" b="1">
                <a:solidFill>
                  <a:srgbClr val="FF7131"/>
                </a:solidFill>
                <a:effectLst>
                  <a:outerShdw blurRad="38100" dist="19050" dir="2700000" algn="tl" rotWithShape="0">
                    <a:schemeClr val="dk1">
                      <a:alpha val="40000"/>
                    </a:schemeClr>
                  </a:outerShdw>
                </a:effectLst>
              </a:rPr>
              <a:t>应用技术基础知识培训</a:t>
            </a:r>
            <a:endParaRPr lang="zh-CN" altLang="en-US" sz="7200" b="1">
              <a:solidFill>
                <a:srgbClr val="FF7131"/>
              </a:solidFill>
              <a:effectLst>
                <a:outerShdw blurRad="38100" dist="19050" dir="2700000" algn="tl" rotWithShape="0">
                  <a:schemeClr val="dk1">
                    <a:alpha val="40000"/>
                  </a:schemeClr>
                </a:outerShdw>
              </a:effectLst>
            </a:endParaRPr>
          </a:p>
        </p:txBody>
      </p:sp>
      <p:sp>
        <p:nvSpPr>
          <p:cNvPr id="6" name="矩形 5"/>
          <p:cNvSpPr/>
          <p:nvPr/>
        </p:nvSpPr>
        <p:spPr>
          <a:xfrm>
            <a:off x="3233738" y="640080"/>
            <a:ext cx="5724525" cy="3068955"/>
          </a:xfrm>
          <a:prstGeom prst="rect">
            <a:avLst/>
          </a:prstGeom>
          <a:noFill/>
          <a:ln>
            <a:noFill/>
          </a:ln>
        </p:spPr>
        <p:txBody>
          <a:bodyPr wrap="square" rtlCol="0" anchor="t">
            <a:prstTxWarp prst="textArchUpPour">
              <a:avLst/>
            </a:prstTxWarp>
            <a:spAutoFit/>
          </a:bodyPr>
          <a:p>
            <a:pPr algn="ctr"/>
            <a:r>
              <a:rPr lang="en-US" altLang="zh-CN" sz="9600" b="1">
                <a:solidFill>
                  <a:srgbClr val="FF7131"/>
                </a:solidFill>
                <a:effectLst>
                  <a:reflection blurRad="6350" stA="60000" endA="900" endPos="60000" dist="60007" dir="5400000" sy="-100000" algn="bl" rotWithShape="0"/>
                </a:effectLst>
              </a:rPr>
              <a:t>2016</a:t>
            </a:r>
            <a:endParaRPr lang="en-US" altLang="zh-CN" sz="9600" b="1">
              <a:solidFill>
                <a:srgbClr val="FF7131"/>
              </a:solidFill>
              <a:effectLst>
                <a:reflection blurRad="6350" stA="60000" endA="900" endPos="60000" dist="60007" dir="5400000" sy="-100000" algn="bl" rotWithShape="0"/>
              </a:effectLst>
            </a:endParaRPr>
          </a:p>
        </p:txBody>
      </p:sp>
      <p:sp>
        <p:nvSpPr>
          <p:cNvPr id="4" name="椭圆 3"/>
          <p:cNvSpPr/>
          <p:nvPr/>
        </p:nvSpPr>
        <p:spPr>
          <a:xfrm>
            <a:off x="4679315" y="1441450"/>
            <a:ext cx="2834005" cy="1527175"/>
          </a:xfrm>
          <a:prstGeom prst="ellipse">
            <a:avLst/>
          </a:prstGeom>
          <a:gradFill>
            <a:gsLst>
              <a:gs pos="0">
                <a:srgbClr val="9EE256"/>
              </a:gs>
              <a:gs pos="100000">
                <a:srgbClr val="52762D"/>
              </a:gs>
            </a:gsLst>
            <a:path path="circle">
              <a:fillToRect l="50000" t="50000" r="50000" b="50000"/>
            </a:path>
            <a:tileRect/>
          </a:gradFill>
          <a:ln w="38100"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pic>
        <p:nvPicPr>
          <p:cNvPr id="3" name="图片 2" descr="声准 LOGO"/>
          <p:cNvPicPr>
            <a:picLocks noChangeAspect="1"/>
          </p:cNvPicPr>
          <p:nvPr/>
        </p:nvPicPr>
        <p:blipFill>
          <a:blip r:embed="rId1"/>
          <a:stretch>
            <a:fillRect/>
          </a:stretch>
        </p:blipFill>
        <p:spPr>
          <a:xfrm>
            <a:off x="5405843" y="1530038"/>
            <a:ext cx="1380949" cy="1350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450340" y="1148080"/>
            <a:ext cx="9533890" cy="502920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2  目前声准EX—A5,EX—A6,及新款的电路结构是不是一样的？</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答：目前声准EX-A5、A6及新款的功放的拓补电路结构基本相同，</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升级版本是在原来的版本上优化了一些电路的基本参数和一些元</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器件。</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3  是不是每款功放背板后面的选择开关都是三档，即是选择立体声，</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桥接跟拼接？怎么桥接等？</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答：您所说的功放后面板的那三档是功放的三种</a:t>
            </a:r>
            <a:r>
              <a:rPr lang="zh-CN" altLang="en-US" sz="2400" b="1">
                <a:solidFill>
                  <a:schemeClr val="accent1"/>
                </a:solidFill>
                <a:effectLst>
                  <a:outerShdw blurRad="38100" dist="25400" dir="5400000" algn="ctr" rotWithShape="0">
                    <a:srgbClr val="6E747A">
                      <a:alpha val="43000"/>
                    </a:srgbClr>
                  </a:outerShdw>
                </a:effectLst>
              </a:rPr>
              <a:t>工</a:t>
            </a:r>
            <a:r>
              <a:rPr lang="en-US" altLang="zh-CN" sz="2400" b="1">
                <a:solidFill>
                  <a:schemeClr val="accent1"/>
                </a:solidFill>
                <a:effectLst>
                  <a:outerShdw blurRad="38100" dist="25400" dir="5400000" algn="ctr" rotWithShape="0">
                    <a:srgbClr val="6E747A">
                      <a:alpha val="43000"/>
                    </a:srgbClr>
                  </a:outerShdw>
                </a:effectLst>
              </a:rPr>
              <a:t>作模式：立体声、</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拼接、桥接等。桥接的方式是: 以A为正极、B为负极，由A、B两</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个通道推动一只音箱。</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9510" y="1131570"/>
            <a:ext cx="9872980" cy="502920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4  每款功放的电源功率是否不一样？搭配稳压电源多少瓦的意思是？</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答：功放不同，所消耗的电源功率也不一样，功放的功率越大消耗</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的电源功率就越多。所以要根据功放的实际消耗电功率来搭配电源。</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5  1018B有没有2.3.2接口？</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答:1018B是没有232接口的。1018B是带有一个远程线控和联机控制</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功能</a:t>
            </a:r>
            <a:r>
              <a:rPr lang="zh-CN" altLang="zh-CN" sz="2400" b="1">
                <a:solidFill>
                  <a:schemeClr val="accent1"/>
                </a:solidFill>
                <a:effectLst>
                  <a:outerShdw blurRad="38100" dist="25400" dir="5400000" algn="ctr" rotWithShape="0">
                    <a:srgbClr val="6E747A">
                      <a:alpha val="43000"/>
                    </a:srgbClr>
                  </a:outerShdw>
                </a:effectLst>
              </a:rPr>
              <a:t>。</a:t>
            </a:r>
            <a:endParaRPr lang="zh-CN"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6  TX四通道功放的并接与桥接方法？</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答：四通道功放的并接与桥接的方法等同于两通道功放。它是由1和2、</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3和4通道并接与桥接。</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86180" y="1261110"/>
            <a:ext cx="9819640" cy="448056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7   LP26是干嘛用的？怎么用？</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答：LP26是一款2进六出的数字音频信号处理器，用来处理音频信号。</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它包含有：分频、压限、均衡、延时等四大部分的功能。使用方法可</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课后实操演示。</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8  我们功放上的音量控制上标的是-80db~0db，为何是这两个数字？</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另外LA上面的标识更明确一些，十二点方向是-8db，又是为何？</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答：音量控制上标的是-80db~0db表示功放从最小音量到最大量有</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80db的增益控制。也就是把音量的大小用刻度的方法给标示出来。 </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432243" y="1143000"/>
            <a:ext cx="9327515" cy="502920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9  我们平时说的500瓦、650瓦，跟实际功率之间的关系？是不是跟</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机子本身转换效率有关？</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答：我们平时说的500瓦、650瓦就是实际应用时功放在8欧输出状态</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时的额定功率。</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10  何为调制电源技术？该技术为声准独有？</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答：调制电源技术是电源功率因素矫正技术，这项技术可以让开关</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电源的电流/电压的相位同步。得到更宽的电压使用范围。一般为</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80V-260V。这项技术是由我们总公司自主研发的专利技术。所有</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权为总公司。</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91565" y="881380"/>
            <a:ext cx="10008870" cy="557784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11  EX系列是否没有失真阻隔电路？</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答：EX系列的功放与其它功放一样是带有压限功能的，这项功能可以</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让功放在高声压、大动态的工作状态下保持音乐信号不会失真。</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12  导致功放机身带电现象，如何排除？ </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答：导致功放机身带电的现象的原因很多，在这里我大致分析为两种：</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一种是外部因素；比喻外部用电电源不干净，用电电源自身零线或地</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线带电再传到功放上面。所以首先要检查用电电源是否有带电现象。</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二种是内部因素；这种现象一般出现在机器故障时某些元器件的绝缘</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层被击穿造成；或者是机器太旧某些元器件的绝缘层老化的原因造成。</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这种现象建议售后维修处理。</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329055" y="1312545"/>
            <a:ext cx="9533890" cy="502920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13  新品潘多拉的设计理念，用了哪些新技术和优点？</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答：新品潘多拉外观小巧、精致、美观。电路上优化了一些基本参数</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及元器件。声音使人声的中高频更为明亮、通透。</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14  GB4600和4600的产品区别，在音箱搭配和销售上怎么区分？</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答：推荐多媒体系统、中小型影院、会所及量贩式卡拉OK使用。</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GB4600一般推荐使用于多媒体系统、中小型影院、时尚会所、</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量贩式KTV等场所。4600采用优质的环形变压器电源供电和</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CLASS I的功放模块，声音会圆润、饱满。</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701040" y="1131570"/>
            <a:ext cx="10789920" cy="502920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15  </a:t>
            </a:r>
            <a:r>
              <a:rPr lang="en-US" altLang="zh-CN" sz="2400" b="1">
                <a:solidFill>
                  <a:schemeClr val="accent1"/>
                </a:solidFill>
                <a:effectLst>
                  <a:outerShdw blurRad="38100" dist="25400" dir="5400000" algn="ctr" rotWithShape="0">
                    <a:srgbClr val="6E747A">
                      <a:alpha val="43000"/>
                    </a:srgbClr>
                  </a:outerShdw>
                </a:effectLst>
                <a:sym typeface="+mn-ea"/>
              </a:rPr>
              <a:t>D类数字功放的基本技术常识（主要针对TX系列），它的技术优缺点，</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和其它种类功放的区别？比别的厂家生产的同类产品有什么优势？</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答：D类功放在外观方面的特点是体积小，重量轻，方便安装。技术上</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采用ClassD功放模块和R－SMPS稳压电源供电系统，并集成了有源</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功率因数校正电路技术。适应全球范围的宽电压使用。这些技术都是</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我们公司自主研发所独有的专利技术。别的厂家同类产品在原理和基</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本电路上是一致的，而在这些基本电路上对于音频信号的处理上融合</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了我们工厂的高新技术的特点。所以我们公司的产品从生产工艺、高</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新技术特点、声音的音质与动态、产品的使用稳定性等方面都是有优势的。</a:t>
            </a:r>
            <a:r>
              <a:rPr lang="en-US" altLang="zh-CN" sz="2400" b="1">
                <a:solidFill>
                  <a:schemeClr val="accent1"/>
                </a:solidFill>
                <a:effectLst>
                  <a:outerShdw blurRad="38100" dist="25400" dir="5400000" algn="ctr" rotWithShape="0">
                    <a:srgbClr val="6E747A">
                      <a:alpha val="43000"/>
                    </a:srgbClr>
                  </a:outerShdw>
                </a:effectLst>
              </a:rPr>
              <a:t>  </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91565" y="905510"/>
            <a:ext cx="10008870" cy="5577840"/>
          </a:xfrm>
          <a:prstGeom prst="rect">
            <a:avLst/>
          </a:prstGeom>
          <a:noFill/>
          <a:ln>
            <a:noFill/>
          </a:ln>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16  一些乡镇的流动演出客户使用的大功率环牛机（主要是LA），返修</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率非常高，当然也跟他们不正规使用有关，可能性有--喇叭灵敏度低</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或者户外场地大人多嘈杂时声压开的过大、音箱不是正规厂家生产质</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量有问题、音箱的阻抗过低又长时间工作、乱加高音喇叭（不清楚是</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串联还是并联），我的问题是我们的功放不是有多种保护电路吗，为</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什么保护不起作用还是烧了？</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答：功放保护电路一般都是基于音频信号监测的一种反馈控制电路，一</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些乡镇的流动演出的使用环境本身就不是很好，比喻供电电源电压不稳</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定，供电电源线线径不够。再加上使用操作范等这些都是外部因素，超</a:t>
            </a:r>
            <a:endParaRPr lang="en-US" altLang="zh-CN"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rPr>
              <a:t>    出了功放电路的保护范围而造成的损坏。</a:t>
            </a:r>
            <a:endParaRPr lang="en-US" altLang="zh-CN"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7918" y="1348740"/>
            <a:ext cx="9956165" cy="5029200"/>
          </a:xfrm>
          <a:prstGeom prst="rect">
            <a:avLst/>
          </a:prstGeom>
          <a:noFill/>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17  功放各种保护电路在什么情况下起作用，在什么情况下不起作用？</a:t>
            </a:r>
            <a:endParaRPr lang="en-US" altLang="zh-CN"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比如过载保护</a:t>
            </a:r>
            <a:r>
              <a:rPr lang="zh-CN" altLang="en-US" sz="2400" b="1">
                <a:solidFill>
                  <a:schemeClr val="accent1"/>
                </a:solidFill>
                <a:effectLst>
                  <a:outerShdw blurRad="38100" dist="25400" dir="5400000" algn="ctr" rotWithShape="0">
                    <a:srgbClr val="6E747A">
                      <a:alpha val="43000"/>
                    </a:srgbClr>
                  </a:outerShdw>
                </a:effectLst>
                <a:sym typeface="+mn-ea"/>
              </a:rPr>
              <a:t>？</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a:sym typeface="+mn-ea"/>
              </a:rPr>
              <a:t>  </a:t>
            </a:r>
            <a:r>
              <a:rPr lang="zh-CN" altLang="en-US" sz="2400" b="1">
                <a:solidFill>
                  <a:schemeClr val="accent1"/>
                </a:solidFill>
                <a:effectLst>
                  <a:outerShdw blurRad="38100" dist="25400" dir="5400000" algn="ctr" rotWithShape="0">
                    <a:srgbClr val="6E747A">
                      <a:alpha val="43000"/>
                    </a:srgbClr>
                  </a:outerShdw>
                </a:effectLst>
                <a:sym typeface="+mn-ea"/>
              </a:rPr>
              <a:t>答：功放的过载保护是指超出功放的额定功率范围时，对功放进行一个</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sym typeface="+mn-ea"/>
              </a:rPr>
              <a:t>    自我保护的功能。过载大致可分两种情况：</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sym typeface="+mn-ea"/>
              </a:rPr>
              <a:t>    一   输入信号过载，输入的信号过大，音源本身就已失真容易造成功放</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sym typeface="+mn-ea"/>
              </a:rPr>
              <a:t>    保护。</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sym typeface="+mn-ea"/>
              </a:rPr>
              <a:t>    二  输出信号过载，音箱的功率超出功放的额定功率或音箱的阻抗过低</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sym typeface="+mn-ea"/>
              </a:rPr>
              <a:t>    甚至短路都会造成功放保护。</a:t>
            </a:r>
            <a:endParaRPr lang="zh-CN" alt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endParaRPr lang="zh-CN" altLang="en-US" sz="24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397635" y="2011680"/>
            <a:ext cx="9396730" cy="2834640"/>
          </a:xfrm>
          <a:prstGeom prst="rect">
            <a:avLst/>
          </a:prstGeom>
          <a:noFill/>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18  1018B和2008i电源时序器的各种常见故障分析。</a:t>
            </a:r>
            <a:endParaRPr lang="en-US" altLang="zh-CN"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zh-CN" altLang="en-US" sz="2400"/>
              <a:t>  </a:t>
            </a:r>
            <a:r>
              <a:rPr lang="zh-CN" altLang="en-US" sz="2400" b="1">
                <a:solidFill>
                  <a:schemeClr val="accent1"/>
                </a:solidFill>
                <a:effectLst>
                  <a:outerShdw blurRad="38100" dist="25400" dir="5400000" algn="ctr" rotWithShape="0">
                    <a:srgbClr val="6E747A">
                      <a:alpha val="43000"/>
                    </a:srgbClr>
                  </a:outerShdw>
                </a:effectLst>
              </a:rPr>
              <a:t>答：1018B和2008i电源时序器又称电源时序管理器。主要用于音频</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rPr>
              <a:t>    设备电源的供电系统管理。功能特点：对设备的电源开启与关闭按</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rPr>
              <a:t>    一定的时间进行自动排序；对使用电源的过载、欠压、短路、漏电</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zh-CN" altLang="en-US" sz="2400" b="1">
                <a:solidFill>
                  <a:schemeClr val="accent1"/>
                </a:solidFill>
                <a:effectLst>
                  <a:outerShdw blurRad="38100" dist="25400" dir="5400000" algn="ctr" rotWithShape="0">
                    <a:srgbClr val="6E747A">
                      <a:alpha val="43000"/>
                    </a:srgbClr>
                  </a:outerShdw>
                </a:effectLst>
              </a:rPr>
              <a:t>    等起自动保护作用，保证电源设备用电安全。</a:t>
            </a:r>
            <a:r>
              <a:rPr lang="en-US" altLang="zh-CN" sz="2400" b="1">
                <a:solidFill>
                  <a:schemeClr val="accent1"/>
                </a:solidFill>
                <a:effectLst>
                  <a:outerShdw blurRad="38100" dist="25400" dir="5400000" algn="ctr" rotWithShape="0">
                    <a:srgbClr val="6E747A">
                      <a:alpha val="43000"/>
                    </a:srgbClr>
                  </a:outerShdw>
                </a:effectLst>
              </a:rPr>
              <a:t> </a:t>
            </a:r>
            <a:endParaRPr lang="zh-CN" altLang="en-US"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4352925" y="544195"/>
            <a:ext cx="2136140" cy="1005840"/>
          </a:xfrm>
          <a:prstGeom prst="rect">
            <a:avLst/>
          </a:prstGeom>
          <a:noFill/>
          <a:ln>
            <a:noFill/>
          </a:ln>
        </p:spPr>
        <p:txBody>
          <a:bodyPr wrap="none" rtlCol="0" anchor="t">
            <a:spAutoFit/>
          </a:bodyPr>
          <a:p>
            <a:pPr algn="ctr"/>
            <a:r>
              <a:rPr lang="zh-CN" altLang="en-US" sz="6000" b="1">
                <a:solidFill>
                  <a:srgbClr val="FF7131"/>
                </a:solidFill>
                <a:effectLst>
                  <a:outerShdw blurRad="38100" dist="19050" dir="2700000" algn="tl" rotWithShape="0">
                    <a:schemeClr val="dk1">
                      <a:alpha val="40000"/>
                    </a:schemeClr>
                  </a:outerShdw>
                </a:effectLst>
              </a:rPr>
              <a:t>目  录</a:t>
            </a:r>
            <a:endParaRPr lang="zh-CN" altLang="en-US" sz="6000" b="1">
              <a:solidFill>
                <a:srgbClr val="FF7131"/>
              </a:solidFill>
              <a:effectLst>
                <a:outerShdw blurRad="38100" dist="19050" dir="2700000" algn="tl" rotWithShape="0">
                  <a:schemeClr val="dk1">
                    <a:alpha val="40000"/>
                  </a:schemeClr>
                </a:outerShdw>
              </a:effectLst>
            </a:endParaRPr>
          </a:p>
        </p:txBody>
      </p:sp>
      <p:sp>
        <p:nvSpPr>
          <p:cNvPr id="12" name="矩形 11"/>
          <p:cNvSpPr/>
          <p:nvPr/>
        </p:nvSpPr>
        <p:spPr>
          <a:xfrm>
            <a:off x="1897063" y="1797050"/>
            <a:ext cx="3855720"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功放前后面板说明</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3" name="矩形 12"/>
          <p:cNvSpPr/>
          <p:nvPr/>
        </p:nvSpPr>
        <p:spPr>
          <a:xfrm>
            <a:off x="2366645" y="2421890"/>
            <a:ext cx="5692140"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声准业务市场中的技术解答</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4" name="矩形 13"/>
          <p:cNvSpPr/>
          <p:nvPr/>
        </p:nvSpPr>
        <p:spPr>
          <a:xfrm>
            <a:off x="2757805" y="3046730"/>
            <a:ext cx="4773930"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电源时序器的操作说明</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5" name="矩形 14"/>
          <p:cNvSpPr/>
          <p:nvPr/>
        </p:nvSpPr>
        <p:spPr>
          <a:xfrm>
            <a:off x="3220085" y="3671570"/>
            <a:ext cx="3855720"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均衡器的操作说明</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6" name="矩形 15"/>
          <p:cNvSpPr/>
          <p:nvPr/>
        </p:nvSpPr>
        <p:spPr>
          <a:xfrm>
            <a:off x="3681095" y="4296410"/>
            <a:ext cx="4773930"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信号分配器的操作说明</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7" name="矩形 16"/>
          <p:cNvSpPr/>
          <p:nvPr/>
        </p:nvSpPr>
        <p:spPr>
          <a:xfrm>
            <a:off x="4215765" y="4921250"/>
            <a:ext cx="4947920" cy="640080"/>
          </a:xfrm>
          <a:prstGeom prst="rect">
            <a:avLst/>
          </a:prstGeom>
          <a:noFill/>
          <a:ln>
            <a:noFill/>
          </a:ln>
        </p:spPr>
        <p:txBody>
          <a:bodyPr wrap="none" rtlCol="0" anchor="t">
            <a:spAutoFit/>
            <a:scene3d>
              <a:camera prst="orthographicFront"/>
              <a:lightRig rig="threePt" dir="t"/>
            </a:scene3d>
          </a:bodyPr>
          <a:p>
            <a:pPr algn="ctr"/>
            <a:r>
              <a:rPr lang="en-US" altLang="zh-CN" sz="3600" b="1">
                <a:solidFill>
                  <a:srgbClr val="FF7131"/>
                </a:solidFill>
                <a:effectLst>
                  <a:outerShdw blurRad="38100" dist="19050" dir="2700000" algn="tl" rotWithShape="0">
                    <a:schemeClr val="dk1">
                      <a:alpha val="40000"/>
                    </a:schemeClr>
                  </a:outerShdw>
                </a:effectLst>
                <a:latin typeface="+mj-lt"/>
              </a:rPr>
              <a:t>LP26</a:t>
            </a:r>
            <a:r>
              <a:rPr lang="zh-CN" altLang="en-US" sz="3600" b="1">
                <a:solidFill>
                  <a:srgbClr val="FF7131"/>
                </a:solidFill>
                <a:effectLst>
                  <a:outerShdw blurRad="38100" dist="19050" dir="2700000" algn="tl" rotWithShape="0">
                    <a:schemeClr val="dk1">
                      <a:alpha val="40000"/>
                    </a:schemeClr>
                  </a:outerShdw>
                </a:effectLst>
                <a:latin typeface="+mj-lt"/>
              </a:rPr>
              <a:t>处理器的操作说明</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18" name="矩形 17"/>
          <p:cNvSpPr/>
          <p:nvPr/>
        </p:nvSpPr>
        <p:spPr>
          <a:xfrm>
            <a:off x="4590098" y="5546090"/>
            <a:ext cx="6151245" cy="640080"/>
          </a:xfrm>
          <a:prstGeom prst="rect">
            <a:avLst/>
          </a:prstGeom>
          <a:noFill/>
          <a:ln>
            <a:noFill/>
          </a:ln>
        </p:spPr>
        <p:txBody>
          <a:bodyPr wrap="none" rtlCol="0" anchor="t">
            <a:spAutoFit/>
            <a:scene3d>
              <a:camera prst="orthographicFront"/>
              <a:lightRig rig="threePt" dir="t"/>
            </a:scene3d>
          </a:bodyPr>
          <a:p>
            <a:pPr algn="ctr"/>
            <a:r>
              <a:rPr lang="zh-CN" altLang="en-US" sz="3600" b="1">
                <a:solidFill>
                  <a:srgbClr val="FF7131"/>
                </a:solidFill>
                <a:effectLst>
                  <a:outerShdw blurRad="38100" dist="19050" dir="2700000" algn="tl" rotWithShape="0">
                    <a:schemeClr val="dk1">
                      <a:alpha val="40000"/>
                    </a:schemeClr>
                  </a:outerShdw>
                </a:effectLst>
                <a:latin typeface="+mj-lt"/>
              </a:rPr>
              <a:t>声准高新技术上的突破与应用</a:t>
            </a:r>
            <a:endParaRPr lang="zh-CN" altLang="en-US" sz="3600" b="1">
              <a:solidFill>
                <a:srgbClr val="FF7131"/>
              </a:solidFill>
              <a:effectLst>
                <a:outerShdw blurRad="38100" dist="19050" dir="2700000" algn="tl" rotWithShape="0">
                  <a:schemeClr val="dk1">
                    <a:alpha val="40000"/>
                  </a:schemeClr>
                </a:outerShdw>
              </a:effectLst>
              <a:latin typeface="+mj-lt"/>
            </a:endParaRPr>
          </a:p>
        </p:txBody>
      </p:sp>
      <p:sp>
        <p:nvSpPr>
          <p:cNvPr id="27" name="矩形 26"/>
          <p:cNvSpPr/>
          <p:nvPr/>
        </p:nvSpPr>
        <p:spPr>
          <a:xfrm>
            <a:off x="8258810" y="2393315"/>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08</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28" name="矩形 27"/>
          <p:cNvSpPr/>
          <p:nvPr/>
        </p:nvSpPr>
        <p:spPr>
          <a:xfrm>
            <a:off x="8792845" y="3020060"/>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27</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29" name="矩形 28"/>
          <p:cNvSpPr/>
          <p:nvPr/>
        </p:nvSpPr>
        <p:spPr>
          <a:xfrm>
            <a:off x="9326880" y="3646805"/>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33</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30" name="矩形 29"/>
          <p:cNvSpPr/>
          <p:nvPr/>
        </p:nvSpPr>
        <p:spPr>
          <a:xfrm>
            <a:off x="10394950" y="4900295"/>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38</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31" name="矩形 30"/>
          <p:cNvSpPr/>
          <p:nvPr/>
        </p:nvSpPr>
        <p:spPr>
          <a:xfrm>
            <a:off x="10928985" y="5527040"/>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66</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32" name="矩形 31"/>
          <p:cNvSpPr/>
          <p:nvPr/>
        </p:nvSpPr>
        <p:spPr>
          <a:xfrm>
            <a:off x="9860915" y="4273550"/>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36</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35" name="矩形 34"/>
          <p:cNvSpPr/>
          <p:nvPr/>
        </p:nvSpPr>
        <p:spPr>
          <a:xfrm>
            <a:off x="7724775" y="1766570"/>
            <a:ext cx="748030" cy="701040"/>
          </a:xfrm>
          <a:prstGeom prst="rect">
            <a:avLst/>
          </a:prstGeom>
          <a:noFill/>
          <a:ln>
            <a:noFill/>
          </a:ln>
        </p:spPr>
        <p:txBody>
          <a:bodyPr wrap="none" rtlCol="0" anchor="t">
            <a:spAutoFit/>
          </a:bodyPr>
          <a:p>
            <a:pPr algn="ctr"/>
            <a:r>
              <a:rPr lang="en-US" altLang="zh-CN" sz="4000" b="1">
                <a:ln w="6600">
                  <a:solidFill>
                    <a:schemeClr val="accent2"/>
                  </a:solidFill>
                  <a:prstDash val="solid"/>
                </a:ln>
                <a:solidFill>
                  <a:srgbClr val="FF7131"/>
                </a:solidFill>
                <a:effectLst>
                  <a:outerShdw dist="38100" dir="2700000" algn="tl" rotWithShape="0">
                    <a:schemeClr val="accent2"/>
                  </a:outerShdw>
                </a:effectLst>
              </a:rPr>
              <a:t>03</a:t>
            </a:r>
            <a:endParaRPr lang="en-US" altLang="zh-CN" sz="4000" b="1">
              <a:ln w="6600">
                <a:solidFill>
                  <a:schemeClr val="accent2"/>
                </a:solidFill>
                <a:prstDash val="solid"/>
              </a:ln>
              <a:solidFill>
                <a:srgbClr val="FF7131"/>
              </a:solidFill>
              <a:effectLst>
                <a:outerShdw dist="38100" dir="2700000" algn="tl" rotWithShape="0">
                  <a:schemeClr val="accent2"/>
                </a:outerShdw>
              </a:effectLst>
            </a:endParaRPr>
          </a:p>
        </p:txBody>
      </p:sp>
      <p:sp>
        <p:nvSpPr>
          <p:cNvPr id="2" name="动作按钮: 文档 1">
            <a:hlinkClick r:id="rId1" action="ppaction://hlinksldjump"/>
          </p:cNvPr>
          <p:cNvSpPr/>
          <p:nvPr/>
        </p:nvSpPr>
        <p:spPr>
          <a:xfrm>
            <a:off x="1289368" y="1937703"/>
            <a:ext cx="437515" cy="358775"/>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3" name="动作按钮: 文档 2">
            <a:hlinkClick r:id="rId2" action="ppaction://hlinksldjump"/>
          </p:cNvPr>
          <p:cNvSpPr/>
          <p:nvPr/>
        </p:nvSpPr>
        <p:spPr>
          <a:xfrm>
            <a:off x="1733233" y="256190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 name="动作按钮: 文档 3">
            <a:hlinkClick r:id="rId3" action="ppaction://hlinksldjump"/>
          </p:cNvPr>
          <p:cNvSpPr/>
          <p:nvPr/>
        </p:nvSpPr>
        <p:spPr>
          <a:xfrm>
            <a:off x="2178368" y="318674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5" name="动作按钮: 文档 4">
            <a:hlinkClick r:id="rId4" action="ppaction://hlinksldjump"/>
          </p:cNvPr>
          <p:cNvSpPr/>
          <p:nvPr/>
        </p:nvSpPr>
        <p:spPr>
          <a:xfrm>
            <a:off x="2623503" y="381158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 name="动作按钮: 文档 5">
            <a:hlinkClick r:id="rId5" action="ppaction://hlinksldjump"/>
          </p:cNvPr>
          <p:cNvSpPr/>
          <p:nvPr/>
        </p:nvSpPr>
        <p:spPr>
          <a:xfrm>
            <a:off x="3068638" y="443642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7" name="动作按钮: 文档 6">
            <a:hlinkClick r:id="rId6" action="ppaction://hlinksldjump"/>
          </p:cNvPr>
          <p:cNvSpPr/>
          <p:nvPr/>
        </p:nvSpPr>
        <p:spPr>
          <a:xfrm>
            <a:off x="3513773" y="506126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8" name="动作按钮: 文档 7">
            <a:hlinkClick r:id="rId7" action="ppaction://hlinksldjump"/>
          </p:cNvPr>
          <p:cNvSpPr/>
          <p:nvPr/>
        </p:nvSpPr>
        <p:spPr>
          <a:xfrm>
            <a:off x="3958908" y="5686108"/>
            <a:ext cx="438785" cy="359410"/>
          </a:xfrm>
          <a:prstGeom prst="actionButtonDocumen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44600" y="1595755"/>
            <a:ext cx="9702800" cy="3931920"/>
          </a:xfrm>
          <a:prstGeom prst="rect">
            <a:avLst/>
          </a:prstGeom>
          <a:noFill/>
        </p:spPr>
        <p:txBody>
          <a:bodyPr wrap="none" rtlCol="0" anchor="t">
            <a:spAutoFit/>
          </a:bodyPr>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19  </a:t>
            </a:r>
            <a:r>
              <a:rPr lang="en-US" sz="2400" b="1">
                <a:solidFill>
                  <a:schemeClr val="accent1"/>
                </a:solidFill>
                <a:effectLst>
                  <a:outerShdw blurRad="38100" dist="25400" dir="5400000" algn="ctr" rotWithShape="0">
                    <a:srgbClr val="6E747A">
                      <a:alpha val="43000"/>
                    </a:srgbClr>
                  </a:outerShdw>
                </a:effectLst>
                <a:sym typeface="+mn-ea"/>
              </a:rPr>
              <a:t>一些演出客户在询问大功率演出功放时，会询问我们建议搭配什么</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品牌或厂家的音箱或线阵，该如何适当的建议？</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答：一般演出活动对音响系统要求比较高，在大动态、高声压级的状态</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下还要求声音的品质。所以要建议客户使用大品牌的音箱或线阵（纯</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进口音箱或国内一线品牌音箱）。因为这些品牌的产品在原材料、工</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艺、技术上都比较成熟。所以产品的稳定性也好。</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altLang="zh-CN" sz="2400" b="1">
                <a:solidFill>
                  <a:schemeClr val="accent1"/>
                </a:solidFill>
                <a:effectLst>
                  <a:outerShdw blurRad="38100" dist="25400" dir="5400000" algn="ctr" rotWithShape="0">
                    <a:srgbClr val="6E747A">
                      <a:alpha val="43000"/>
                    </a:srgbClr>
                  </a:outerShdw>
                </a:effectLst>
                <a:sym typeface="+mn-ea"/>
              </a:rPr>
              <a:t> </a:t>
            </a:r>
            <a:endParaRPr lang="zh-CN" alt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074738" y="1499235"/>
            <a:ext cx="10042525" cy="3931920"/>
          </a:xfrm>
          <a:prstGeom prst="rect">
            <a:avLst/>
          </a:prstGeom>
          <a:noFill/>
        </p:spPr>
        <p:txBody>
          <a:bodyPr wrap="none" rtlCol="0" anchor="t">
            <a:spAutoFit/>
          </a:bodyPr>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20  有流动演出客户问：LA5200接一对双十五或十八的音箱，跟接两对</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单十五或十八的音箱，哪一种效果好或声音更大？如果接两对音箱，</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两组音箱线是并在一个输出端好还是分开好？</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答：功放的应用标准是：功放的每1个通道只能接1只音箱，也就是说1台</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LA5200只能接2只双十五或十八的音箱。接两对单十五或十八属非法操</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作行为。我们常说的4欧是指1只音箱的阻抗，并非人为的在功放的输出</a:t>
            </a:r>
            <a:endParaRPr lang="en-US" sz="2400" b="1">
              <a:solidFill>
                <a:schemeClr val="accent1"/>
              </a:solidFill>
              <a:effectLst>
                <a:outerShdw blurRad="38100" dist="25400" dir="5400000" algn="ctr" rotWithShape="0">
                  <a:srgbClr val="6E747A">
                    <a:alpha val="43000"/>
                  </a:srgbClr>
                </a:outerShdw>
              </a:effectLst>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端并接出一个电路出来。</a:t>
            </a:r>
            <a:endParaRPr lang="zh-CN" alt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74725" y="1188085"/>
            <a:ext cx="10242550" cy="5029200"/>
          </a:xfrm>
          <a:prstGeom prst="rect">
            <a:avLst/>
          </a:prstGeom>
          <a:noFill/>
        </p:spPr>
        <p:txBody>
          <a:bodyPr wrap="none" rtlCol="0" anchor="t">
            <a:spAutoFit/>
          </a:bodyPr>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21  如何解决客户经常反馈的LP26连接不上电脑的软件？</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答：LP26与电脑的连接大致分三大步骤：1 安装LP26控制软件到电脑</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上；2 安装电脑与LP26的数据线驱动程序（一般情况下这时就可以</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控制使用了。如果不能控   制则进行第3步操作。）；3 固件升级操作；</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22  2008I客户反馈有闪黄灯和响声，如何排除和处理？</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答：2008i的黄灯闪烁和蜂鸣声，是给出一种警示信号。用户未按用电的</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安全标准使用：比喻输入电源未接地；错相接入；电压过高等原因。根</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据使用的实际情况排除和处理。</a:t>
            </a:r>
            <a:endParaRPr lang="en-US" sz="24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64565" y="1489710"/>
            <a:ext cx="10262870" cy="4480560"/>
          </a:xfrm>
          <a:prstGeom prst="rect">
            <a:avLst/>
          </a:prstGeom>
          <a:noFill/>
        </p:spPr>
        <p:txBody>
          <a:bodyPr wrap="none" rtlCol="0" anchor="t">
            <a:spAutoFit/>
          </a:bodyPr>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23  如何按照客户给出的实际使用要求，快速给出相应的功放配置方案，</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关于4欧的状态如何能正确给到客户建议使用的方案？</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答：我们的功放产品针对应用市场的不同领域都有不同系列的产品来定</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位。不</a:t>
            </a:r>
            <a:r>
              <a:rPr lang="zh-CN" altLang="en-US" sz="2400" b="1">
                <a:solidFill>
                  <a:schemeClr val="accent1"/>
                </a:solidFill>
                <a:effectLst>
                  <a:outerShdw blurRad="38100" dist="25400" dir="5400000" algn="ctr" rotWithShape="0">
                    <a:srgbClr val="6E747A">
                      <a:alpha val="43000"/>
                    </a:srgbClr>
                  </a:outerShdw>
                </a:effectLst>
                <a:sym typeface="+mn-ea"/>
              </a:rPr>
              <a:t>能</a:t>
            </a:r>
            <a:r>
              <a:rPr lang="en-US" sz="2400" b="1">
                <a:solidFill>
                  <a:schemeClr val="accent1"/>
                </a:solidFill>
                <a:effectLst>
                  <a:outerShdw blurRad="38100" dist="25400" dir="5400000" algn="ctr" rotWithShape="0">
                    <a:srgbClr val="6E747A">
                      <a:alpha val="43000"/>
                    </a:srgbClr>
                  </a:outerShdw>
                </a:effectLst>
                <a:sym typeface="+mn-ea"/>
              </a:rPr>
              <a:t>用低端的产品去做高端的市场。所以功放的配置方案是根据</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实际应用的使用要求来匹配功放的系列产品型号的。功放的4欧状态工</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作是</a:t>
            </a:r>
            <a:r>
              <a:rPr lang="zh-CN" altLang="en-US" sz="2400" b="1">
                <a:solidFill>
                  <a:schemeClr val="accent1"/>
                </a:solidFill>
                <a:effectLst>
                  <a:outerShdw blurRad="38100" dist="25400" dir="5400000" algn="ctr" rotWithShape="0">
                    <a:srgbClr val="6E747A">
                      <a:alpha val="43000"/>
                    </a:srgbClr>
                  </a:outerShdw>
                </a:effectLst>
                <a:sym typeface="+mn-ea"/>
              </a:rPr>
              <a:t>：</a:t>
            </a:r>
            <a:r>
              <a:rPr lang="en-US" sz="2400" b="1">
                <a:solidFill>
                  <a:schemeClr val="accent1"/>
                </a:solidFill>
                <a:effectLst>
                  <a:outerShdw blurRad="38100" dist="25400" dir="5400000" algn="ctr" rotWithShape="0">
                    <a:srgbClr val="6E747A">
                      <a:alpha val="43000"/>
                    </a:srgbClr>
                  </a:outerShdw>
                </a:effectLst>
                <a:sym typeface="+mn-ea"/>
              </a:rPr>
              <a:t>负载一只音箱的阻抗为4欧时</a:t>
            </a:r>
            <a:r>
              <a:rPr lang="zh-CN" altLang="en-US" sz="2400" b="1">
                <a:solidFill>
                  <a:schemeClr val="accent1"/>
                </a:solidFill>
                <a:effectLst>
                  <a:outerShdw blurRad="38100" dist="25400" dir="5400000" algn="ctr" rotWithShape="0">
                    <a:srgbClr val="6E747A">
                      <a:alpha val="43000"/>
                    </a:srgbClr>
                  </a:outerShdw>
                </a:effectLst>
                <a:sym typeface="+mn-ea"/>
              </a:rPr>
              <a:t>在</a:t>
            </a:r>
            <a:r>
              <a:rPr lang="en-US" sz="2400" b="1">
                <a:solidFill>
                  <a:schemeClr val="accent1"/>
                </a:solidFill>
                <a:effectLst>
                  <a:outerShdw blurRad="38100" dist="25400" dir="5400000" algn="ctr" rotWithShape="0">
                    <a:srgbClr val="6E747A">
                      <a:alpha val="43000"/>
                    </a:srgbClr>
                  </a:outerShdw>
                </a:effectLst>
                <a:sym typeface="+mn-ea"/>
              </a:rPr>
              <a:t>额定功率</a:t>
            </a:r>
            <a:r>
              <a:rPr lang="zh-CN" altLang="en-US" sz="2400" b="1">
                <a:solidFill>
                  <a:schemeClr val="accent1"/>
                </a:solidFill>
                <a:effectLst>
                  <a:outerShdw blurRad="38100" dist="25400" dir="5400000" algn="ctr" rotWithShape="0">
                    <a:srgbClr val="6E747A">
                      <a:alpha val="43000"/>
                    </a:srgbClr>
                  </a:outerShdw>
                </a:effectLst>
                <a:sym typeface="+mn-ea"/>
              </a:rPr>
              <a:t>状态下工作</a:t>
            </a:r>
            <a:r>
              <a:rPr lang="en-US" sz="2400" b="1">
                <a:solidFill>
                  <a:schemeClr val="accent1"/>
                </a:solidFill>
                <a:effectLst>
                  <a:outerShdw blurRad="38100" dist="25400" dir="5400000" algn="ctr" rotWithShape="0">
                    <a:srgbClr val="6E747A">
                      <a:alpha val="43000"/>
                    </a:srgbClr>
                  </a:outerShdw>
                </a:effectLst>
                <a:sym typeface="+mn-ea"/>
              </a:rPr>
              <a:t>的标称阻抗。</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而市场应用中很多用串/并联接法得到的阻抗不是标称阻抗。是违背功</a:t>
            </a:r>
            <a:endParaRPr lang="en-US" sz="2400" b="1">
              <a:solidFill>
                <a:schemeClr val="accent1"/>
              </a:solidFill>
              <a:effectLst>
                <a:outerShdw blurRad="38100" dist="25400" dir="5400000" algn="ctr" rotWithShape="0">
                  <a:srgbClr val="6E747A">
                    <a:alpha val="43000"/>
                  </a:srgbClr>
                </a:outerShdw>
              </a:effectLst>
              <a:sym typeface="+mn-ea"/>
            </a:endParaRPr>
          </a:p>
          <a:p>
            <a:pPr algn="l">
              <a:lnSpc>
                <a:spcPct val="150000"/>
              </a:lnSpc>
            </a:pPr>
            <a:r>
              <a:rPr lang="en-US" sz="2400" b="1">
                <a:solidFill>
                  <a:schemeClr val="accent1"/>
                </a:solidFill>
                <a:effectLst>
                  <a:outerShdw blurRad="38100" dist="25400" dir="5400000" algn="ctr" rotWithShape="0">
                    <a:srgbClr val="6E747A">
                      <a:alpha val="43000"/>
                    </a:srgbClr>
                  </a:outerShdw>
                </a:effectLst>
                <a:sym typeface="+mn-ea"/>
              </a:rPr>
              <a:t>     放的测试标准的，所以我们不建议客户</a:t>
            </a:r>
            <a:r>
              <a:rPr lang="zh-CN" altLang="en-US" sz="2400" b="1">
                <a:solidFill>
                  <a:schemeClr val="accent1"/>
                </a:solidFill>
                <a:effectLst>
                  <a:outerShdw blurRad="38100" dist="25400" dir="5400000" algn="ctr" rotWithShape="0">
                    <a:srgbClr val="6E747A">
                      <a:alpha val="43000"/>
                    </a:srgbClr>
                  </a:outerShdw>
                </a:effectLst>
                <a:sym typeface="+mn-ea"/>
              </a:rPr>
              <a:t>使用串联</a:t>
            </a:r>
            <a:r>
              <a:rPr lang="en-US" altLang="zh-CN" sz="2400" b="1">
                <a:solidFill>
                  <a:schemeClr val="accent1"/>
                </a:solidFill>
                <a:effectLst>
                  <a:outerShdw blurRad="38100" dist="25400" dir="5400000" algn="ctr" rotWithShape="0">
                    <a:srgbClr val="6E747A">
                      <a:alpha val="43000"/>
                    </a:srgbClr>
                  </a:outerShdw>
                </a:effectLst>
                <a:sym typeface="+mn-ea"/>
              </a:rPr>
              <a:t>/</a:t>
            </a:r>
            <a:r>
              <a:rPr lang="zh-CN" altLang="en-US" sz="2400" b="1">
                <a:solidFill>
                  <a:schemeClr val="accent1"/>
                </a:solidFill>
                <a:effectLst>
                  <a:outerShdw blurRad="38100" dist="25400" dir="5400000" algn="ctr" rotWithShape="0">
                    <a:srgbClr val="6E747A">
                      <a:alpha val="43000"/>
                    </a:srgbClr>
                  </a:outerShdw>
                </a:effectLst>
                <a:sym typeface="+mn-ea"/>
              </a:rPr>
              <a:t>并联的接法</a:t>
            </a:r>
            <a:r>
              <a:rPr lang="en-US" sz="2400" b="1">
                <a:solidFill>
                  <a:schemeClr val="accent1"/>
                </a:solidFill>
                <a:effectLst>
                  <a:outerShdw blurRad="38100" dist="25400" dir="5400000" algn="ctr" rotWithShape="0">
                    <a:srgbClr val="6E747A">
                      <a:alpha val="43000"/>
                    </a:srgbClr>
                  </a:outerShdw>
                </a:effectLst>
                <a:sym typeface="+mn-ea"/>
              </a:rPr>
              <a:t>。</a:t>
            </a:r>
            <a:endParaRPr lang="en-US" sz="24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35860" y="2971800"/>
            <a:ext cx="7802880" cy="1005840"/>
          </a:xfrm>
          <a:prstGeom prst="rect">
            <a:avLst/>
          </a:prstGeom>
          <a:noFill/>
          <a:ln>
            <a:noFill/>
          </a:ln>
        </p:spPr>
        <p:txBody>
          <a:bodyPr wrap="none" rtlCol="0" anchor="t">
            <a:spAutoFit/>
          </a:bodyPr>
          <a:p>
            <a:pPr algn="ctr"/>
            <a:r>
              <a:rPr lang="zh-CN" altLang="en-US" sz="6000">
                <a:ln w="6600">
                  <a:solidFill>
                    <a:schemeClr val="accent2"/>
                  </a:solidFill>
                  <a:prstDash val="solid"/>
                </a:ln>
                <a:solidFill>
                  <a:srgbClr val="FFFFFF"/>
                </a:solidFill>
                <a:effectLst>
                  <a:outerShdw dist="38100" dir="2700000" algn="tl" rotWithShape="0">
                    <a:schemeClr val="accent2"/>
                  </a:outerShdw>
                </a:effectLst>
              </a:rPr>
              <a:t>电源时序器的使用说明</a:t>
            </a:r>
            <a:endParaRPr lang="zh-CN" altLang="en-US" sz="6000">
              <a:ln w="6600">
                <a:solidFill>
                  <a:schemeClr val="accent2"/>
                </a:solidFill>
                <a:prstDash val="solid"/>
              </a:ln>
              <a:solidFill>
                <a:srgbClr val="FFFFFF"/>
              </a:solidFill>
              <a:effectLst>
                <a:outerShdw dist="38100" dir="2700000" algn="tl" rotWithShape="0">
                  <a:schemeClr val="accent2"/>
                </a:outerShdw>
              </a:effectLst>
            </a:endParaRPr>
          </a:p>
        </p:txBody>
      </p:sp>
      <p:sp>
        <p:nvSpPr>
          <p:cNvPr id="135" name=" 135"/>
          <p:cNvSpPr/>
          <p:nvPr/>
        </p:nvSpPr>
        <p:spPr>
          <a:xfrm>
            <a:off x="1401445" y="3187700"/>
            <a:ext cx="954405" cy="57404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noFill/>
          <a:ln w="38100">
            <a:solidFill>
              <a:srgbClr val="C0923E"/>
            </a:solidFill>
          </a:ln>
          <a:extLst>
            <a:ext uri="{909E8E84-426E-40DD-AFC4-6F175D3DCCD1}">
              <a14:hiddenFill xmlns:a14="http://schemas.microsoft.com/office/drawing/2010/main">
                <a:solidFill>
                  <a:srgbClr val="00B0F0"/>
                </a:solidFill>
              </a14:hiddenFill>
            </a:ext>
          </a:extLst>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accent1">
                <a:lumMod val="5000"/>
                <a:lumOff val="95000"/>
              </a:schemeClr>
            </a:gs>
            <a:gs pos="0">
              <a:schemeClr val="accent1">
                <a:lumMod val="45000"/>
                <a:lumOff val="55000"/>
              </a:schemeClr>
            </a:gs>
            <a:gs pos="78000">
              <a:schemeClr val="accent1">
                <a:lumMod val="45000"/>
                <a:lumOff val="55000"/>
              </a:schemeClr>
            </a:gs>
            <a:gs pos="37000">
              <a:schemeClr val="accent1">
                <a:lumMod val="30000"/>
                <a:lumOff val="70000"/>
              </a:schemeClr>
            </a:gs>
          </a:gsLst>
          <a:lin ang="5400000" scaled="0"/>
        </a:gradFill>
        <a:effectLst/>
      </p:bgPr>
    </p:bg>
    <p:spTree>
      <p:nvGrpSpPr>
        <p:cNvPr id="1" name=""/>
        <p:cNvGrpSpPr/>
        <p:nvPr/>
      </p:nvGrpSpPr>
      <p:grpSpPr/>
      <p:sp>
        <p:nvSpPr>
          <p:cNvPr id="4" name="矩形 3"/>
          <p:cNvSpPr/>
          <p:nvPr/>
        </p:nvSpPr>
        <p:spPr>
          <a:xfrm>
            <a:off x="3261360" y="228600"/>
            <a:ext cx="5669280" cy="1737360"/>
          </a:xfrm>
          <a:prstGeom prst="rect">
            <a:avLst/>
          </a:prstGeom>
          <a:noFill/>
          <a:ln>
            <a:noFill/>
          </a:ln>
        </p:spPr>
        <p:txBody>
          <a:bodyPr wrap="none" rtlCol="0" anchor="t">
            <a:spAutoFit/>
          </a:bodyPr>
          <a:p>
            <a:pPr algn="ctr"/>
            <a:r>
              <a:rPr lang="zh-CN" altLang="en-US" sz="5400">
                <a:ln w="6600">
                  <a:solidFill>
                    <a:schemeClr val="accent2"/>
                  </a:solidFill>
                  <a:prstDash val="solid"/>
                </a:ln>
                <a:solidFill>
                  <a:srgbClr val="FFFFFF"/>
                </a:solidFill>
                <a:effectLst>
                  <a:outerShdw dist="38100" dir="2700000" algn="tl" rotWithShape="0">
                    <a:schemeClr val="accent2"/>
                  </a:outerShdw>
                </a:effectLst>
              </a:rPr>
              <a:t>声准电源时序器的</a:t>
            </a:r>
            <a:endParaRPr lang="zh-CN" altLang="en-US" sz="5400">
              <a:ln w="6600">
                <a:solidFill>
                  <a:schemeClr val="accent2"/>
                </a:solidFill>
                <a:prstDash val="solid"/>
              </a:ln>
              <a:solidFill>
                <a:srgbClr val="FFFFFF"/>
              </a:solidFill>
              <a:effectLst>
                <a:outerShdw dist="38100" dir="2700000" algn="tl" rotWithShape="0">
                  <a:schemeClr val="accent2"/>
                </a:outerShdw>
              </a:effectLst>
            </a:endParaRPr>
          </a:p>
          <a:p>
            <a:pPr algn="ctr"/>
            <a:r>
              <a:rPr lang="zh-CN" altLang="en-US" sz="5400">
                <a:ln w="6600">
                  <a:solidFill>
                    <a:schemeClr val="accent2"/>
                  </a:solidFill>
                  <a:prstDash val="solid"/>
                </a:ln>
                <a:solidFill>
                  <a:srgbClr val="FFFFFF"/>
                </a:solidFill>
                <a:effectLst>
                  <a:outerShdw dist="38100" dir="2700000" algn="tl" rotWithShape="0">
                    <a:schemeClr val="accent2"/>
                  </a:outerShdw>
                </a:effectLst>
              </a:rPr>
              <a:t>外观及前后面板</a:t>
            </a:r>
            <a:endParaRPr lang="zh-CN" altLang="en-US" sz="540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图片 5" descr="IMG_257"/>
          <p:cNvPicPr>
            <a:picLocks noChangeAspect="1"/>
          </p:cNvPicPr>
          <p:nvPr/>
        </p:nvPicPr>
        <p:blipFill>
          <a:blip r:embed="rId1" r:link="rId2"/>
          <a:stretch>
            <a:fillRect/>
          </a:stretch>
        </p:blipFill>
        <p:spPr>
          <a:xfrm>
            <a:off x="1309370" y="4863465"/>
            <a:ext cx="4320000" cy="870998"/>
          </a:xfrm>
          <a:prstGeom prst="rect">
            <a:avLst/>
          </a:prstGeom>
          <a:noFill/>
          <a:ln w="9525">
            <a:noFill/>
          </a:ln>
        </p:spPr>
      </p:pic>
      <p:pic>
        <p:nvPicPr>
          <p:cNvPr id="7" name="图片 6" descr="2008i"/>
          <p:cNvPicPr>
            <a:picLocks noChangeAspect="1"/>
          </p:cNvPicPr>
          <p:nvPr/>
        </p:nvPicPr>
        <p:blipFill>
          <a:blip r:embed="rId3"/>
          <a:stretch>
            <a:fillRect/>
          </a:stretch>
        </p:blipFill>
        <p:spPr>
          <a:xfrm>
            <a:off x="1309370" y="3302635"/>
            <a:ext cx="4320000" cy="1464903"/>
          </a:xfrm>
          <a:prstGeom prst="rect">
            <a:avLst/>
          </a:prstGeom>
        </p:spPr>
      </p:pic>
      <p:pic>
        <p:nvPicPr>
          <p:cNvPr id="8" name="图片 7" descr="1018B"/>
          <p:cNvPicPr>
            <a:picLocks noChangeAspect="1"/>
          </p:cNvPicPr>
          <p:nvPr/>
        </p:nvPicPr>
        <p:blipFill>
          <a:blip r:embed="rId4"/>
          <a:stretch>
            <a:fillRect/>
          </a:stretch>
        </p:blipFill>
        <p:spPr>
          <a:xfrm>
            <a:off x="6525260" y="3468008"/>
            <a:ext cx="4320000" cy="1134157"/>
          </a:xfrm>
          <a:prstGeom prst="rect">
            <a:avLst/>
          </a:prstGeom>
        </p:spPr>
      </p:pic>
      <p:pic>
        <p:nvPicPr>
          <p:cNvPr id="9" name="图片 8" descr="IMG_257"/>
          <p:cNvPicPr>
            <a:picLocks noChangeAspect="1"/>
          </p:cNvPicPr>
          <p:nvPr/>
        </p:nvPicPr>
        <p:blipFill>
          <a:blip r:embed="rId5" r:link="rId6"/>
          <a:stretch>
            <a:fillRect/>
          </a:stretch>
        </p:blipFill>
        <p:spPr>
          <a:xfrm>
            <a:off x="6525260" y="5066089"/>
            <a:ext cx="4320000" cy="465750"/>
          </a:xfrm>
          <a:prstGeom prst="rect">
            <a:avLst/>
          </a:prstGeom>
          <a:noFill/>
          <a:ln w="9525">
            <a:noFill/>
          </a:ln>
        </p:spPr>
      </p:pic>
      <p:sp>
        <p:nvSpPr>
          <p:cNvPr id="10" name="圆角矩形标注 9"/>
          <p:cNvSpPr/>
          <p:nvPr/>
        </p:nvSpPr>
        <p:spPr>
          <a:xfrm flipV="1">
            <a:off x="1091565" y="3196590"/>
            <a:ext cx="4740275" cy="2727960"/>
          </a:xfrm>
          <a:prstGeom prst="wedgeRoundRectCallout">
            <a:avLst>
              <a:gd name="adj1" fmla="val -4762"/>
              <a:gd name="adj2" fmla="val 63520"/>
              <a:gd name="adj3" fmla="val 16667"/>
            </a:avLst>
          </a:prstGeom>
          <a:noFill/>
          <a:ln w="38100">
            <a:solidFill>
              <a:srgbClr val="00B0F0"/>
            </a:solid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sp>
        <p:nvSpPr>
          <p:cNvPr id="12" name="圆角矩形标注 11"/>
          <p:cNvSpPr/>
          <p:nvPr/>
        </p:nvSpPr>
        <p:spPr>
          <a:xfrm flipV="1">
            <a:off x="6323965" y="3348355"/>
            <a:ext cx="4740275" cy="2576195"/>
          </a:xfrm>
          <a:prstGeom prst="wedgeRoundRectCallout">
            <a:avLst>
              <a:gd name="adj1" fmla="val -2511"/>
              <a:gd name="adj2" fmla="val 64540"/>
              <a:gd name="adj3" fmla="val 16667"/>
            </a:avLst>
          </a:prstGeom>
          <a:noFill/>
          <a:ln w="38100">
            <a:solidFill>
              <a:srgbClr val="00B0F0"/>
            </a:solid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sp>
        <p:nvSpPr>
          <p:cNvPr id="13" name="矩形 12"/>
          <p:cNvSpPr/>
          <p:nvPr/>
        </p:nvSpPr>
        <p:spPr>
          <a:xfrm>
            <a:off x="3016250" y="2282190"/>
            <a:ext cx="1861820" cy="914400"/>
          </a:xfrm>
          <a:prstGeom prst="rect">
            <a:avLst/>
          </a:prstGeom>
          <a:noFill/>
          <a:ln>
            <a:noFill/>
          </a:ln>
        </p:spPr>
        <p:txBody>
          <a:bodyPr wrap="none" rtlCol="0" anchor="t">
            <a:spAutoFit/>
          </a:bodyPr>
          <a:p>
            <a:pPr algn="ctr"/>
            <a:r>
              <a:rPr lang="en-US" altLang="zh-CN" sz="5400">
                <a:ln w="22225">
                  <a:solidFill>
                    <a:schemeClr val="accent2"/>
                  </a:solidFill>
                  <a:prstDash val="solid"/>
                </a:ln>
                <a:solidFill>
                  <a:schemeClr val="accent2">
                    <a:lumMod val="40000"/>
                    <a:lumOff val="60000"/>
                  </a:schemeClr>
                </a:solidFill>
                <a:effectLst/>
              </a:rPr>
              <a:t>2008i</a:t>
            </a:r>
            <a:endParaRPr lang="en-US" altLang="zh-CN" sz="5400">
              <a:ln w="22225">
                <a:solidFill>
                  <a:schemeClr val="accent2"/>
                </a:solidFill>
                <a:prstDash val="solid"/>
              </a:ln>
              <a:solidFill>
                <a:schemeClr val="accent2">
                  <a:lumMod val="40000"/>
                  <a:lumOff val="60000"/>
                </a:schemeClr>
              </a:solidFill>
              <a:effectLst/>
            </a:endParaRPr>
          </a:p>
        </p:txBody>
      </p:sp>
      <p:sp>
        <p:nvSpPr>
          <p:cNvPr id="14" name="矩形 13"/>
          <p:cNvSpPr/>
          <p:nvPr/>
        </p:nvSpPr>
        <p:spPr>
          <a:xfrm>
            <a:off x="8250873" y="2282190"/>
            <a:ext cx="2166620" cy="914400"/>
          </a:xfrm>
          <a:prstGeom prst="rect">
            <a:avLst/>
          </a:prstGeom>
          <a:noFill/>
          <a:ln>
            <a:noFill/>
          </a:ln>
        </p:spPr>
        <p:txBody>
          <a:bodyPr wrap="none" rtlCol="0" anchor="t">
            <a:spAutoFit/>
          </a:bodyPr>
          <a:p>
            <a:pPr algn="ctr"/>
            <a:r>
              <a:rPr lang="en-US" altLang="zh-CN" sz="5400">
                <a:ln w="22225">
                  <a:solidFill>
                    <a:schemeClr val="accent2"/>
                  </a:solidFill>
                  <a:prstDash val="solid"/>
                </a:ln>
                <a:solidFill>
                  <a:schemeClr val="accent2">
                    <a:lumMod val="40000"/>
                    <a:lumOff val="60000"/>
                  </a:schemeClr>
                </a:solidFill>
                <a:effectLst/>
              </a:rPr>
              <a:t>1018B</a:t>
            </a:r>
            <a:endParaRPr lang="en-US" altLang="zh-CN" sz="540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accent1">
                <a:lumMod val="5000"/>
                <a:lumOff val="95000"/>
              </a:schemeClr>
            </a:gs>
            <a:gs pos="0">
              <a:schemeClr val="accent1">
                <a:lumMod val="45000"/>
                <a:lumOff val="55000"/>
              </a:schemeClr>
            </a:gs>
            <a:gs pos="78000">
              <a:schemeClr val="accent1">
                <a:lumMod val="45000"/>
                <a:lumOff val="55000"/>
              </a:schemeClr>
            </a:gs>
            <a:gs pos="37000">
              <a:schemeClr val="accent1">
                <a:lumMod val="30000"/>
                <a:lumOff val="70000"/>
              </a:schemeClr>
            </a:gs>
          </a:gsLst>
          <a:lin ang="5400000" scaled="0"/>
        </a:gradFill>
        <a:effectLst/>
      </p:bgPr>
    </p:bg>
    <p:spTree>
      <p:nvGrpSpPr>
        <p:cNvPr id="1" name=""/>
        <p:cNvGrpSpPr/>
        <p:nvPr/>
      </p:nvGrpSpPr>
      <p:grpSpPr/>
      <p:sp>
        <p:nvSpPr>
          <p:cNvPr id="13" name="矩形 12"/>
          <p:cNvSpPr/>
          <p:nvPr/>
        </p:nvSpPr>
        <p:spPr>
          <a:xfrm>
            <a:off x="1393190" y="419100"/>
            <a:ext cx="9405620" cy="914400"/>
          </a:xfrm>
          <a:prstGeom prst="rect">
            <a:avLst/>
          </a:prstGeom>
          <a:noFill/>
          <a:ln>
            <a:noFill/>
          </a:ln>
        </p:spPr>
        <p:txBody>
          <a:bodyPr wrap="none" rtlCol="0" anchor="t">
            <a:spAutoFit/>
          </a:bodyPr>
          <a:p>
            <a:pPr algn="ctr"/>
            <a:r>
              <a:rPr lang="en-US" altLang="zh-CN" sz="5400">
                <a:ln w="22225">
                  <a:solidFill>
                    <a:schemeClr val="accent2"/>
                  </a:solidFill>
                  <a:prstDash val="solid"/>
                </a:ln>
                <a:solidFill>
                  <a:schemeClr val="accent2">
                    <a:lumMod val="40000"/>
                    <a:lumOff val="60000"/>
                  </a:schemeClr>
                </a:solidFill>
                <a:effectLst/>
              </a:rPr>
              <a:t>2008i</a:t>
            </a:r>
            <a:r>
              <a:rPr lang="zh-CN" altLang="en-US" sz="5400">
                <a:ln w="22225">
                  <a:solidFill>
                    <a:schemeClr val="accent2"/>
                  </a:solidFill>
                  <a:prstDash val="solid"/>
                </a:ln>
                <a:solidFill>
                  <a:schemeClr val="accent2">
                    <a:lumMod val="40000"/>
                    <a:lumOff val="60000"/>
                  </a:schemeClr>
                </a:solidFill>
                <a:effectLst/>
              </a:rPr>
              <a:t>电源时序器的功能与应用</a:t>
            </a:r>
            <a:endParaRPr lang="zh-CN" altLang="en-US" sz="5400">
              <a:ln w="22225">
                <a:solidFill>
                  <a:schemeClr val="accent2"/>
                </a:solidFill>
                <a:prstDash val="solid"/>
              </a:ln>
              <a:solidFill>
                <a:schemeClr val="accent2">
                  <a:lumMod val="40000"/>
                  <a:lumOff val="60000"/>
                </a:schemeClr>
              </a:solidFill>
              <a:effectLst/>
            </a:endParaRPr>
          </a:p>
        </p:txBody>
      </p:sp>
      <p:sp>
        <p:nvSpPr>
          <p:cNvPr id="68" name="文本框 67"/>
          <p:cNvSpPr txBox="1"/>
          <p:nvPr userDrawn="1"/>
        </p:nvSpPr>
        <p:spPr>
          <a:xfrm>
            <a:off x="1122680" y="1671320"/>
            <a:ext cx="9946640" cy="484632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scene3d>
              <a:camera prst="orthographicFront"/>
              <a:lightRig rig="threePt" dir="t"/>
            </a:scene3d>
          </a:bodyPr>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媒体工程电源管理的专属产品！</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会议、教育、电影等需要更多地免除干扰的应用场合，就是2008i</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新一代优化双重EMI共模抑制滤波器，能有效减轻甚至消除各种电源杂波干扰；</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用于动力控制的空气开关输入接口，方便电力的接入和控制，满足感性负载，耐涌浪冲击；</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超高频他激式电源技术，宽适应性、轻便；</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数值实时电压指示，标准USB接口灯具辅助照明配置；</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30A大电流控制继电器输出，8X2标准EIA接口插座；</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采用SMT、AI、ICT全自动生产和测试技术，保证标准化生产和产品的一致性；</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具备错相接入警告、超压警告、待机、运行、全部旁通、单独通道旁通全功能；</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accent1">
                <a:lumMod val="5000"/>
                <a:lumOff val="95000"/>
              </a:schemeClr>
            </a:gs>
            <a:gs pos="0">
              <a:schemeClr val="accent1">
                <a:lumMod val="45000"/>
                <a:lumOff val="55000"/>
              </a:schemeClr>
            </a:gs>
            <a:gs pos="78000">
              <a:schemeClr val="accent1">
                <a:lumMod val="45000"/>
                <a:lumOff val="55000"/>
              </a:schemeClr>
            </a:gs>
            <a:gs pos="37000">
              <a:schemeClr val="accent1">
                <a:lumMod val="30000"/>
                <a:lumOff val="70000"/>
              </a:schemeClr>
            </a:gs>
          </a:gsLst>
          <a:lin ang="5400000" scaled="0"/>
        </a:gradFill>
        <a:effectLst/>
      </p:bgPr>
    </p:bg>
    <p:spTree>
      <p:nvGrpSpPr>
        <p:cNvPr id="1" name=""/>
        <p:cNvGrpSpPr/>
        <p:nvPr/>
      </p:nvGrpSpPr>
      <p:grpSpPr/>
      <p:sp>
        <p:nvSpPr>
          <p:cNvPr id="13" name="矩形 12"/>
          <p:cNvSpPr/>
          <p:nvPr/>
        </p:nvSpPr>
        <p:spPr>
          <a:xfrm>
            <a:off x="1240790" y="506730"/>
            <a:ext cx="9710420" cy="914400"/>
          </a:xfrm>
          <a:prstGeom prst="rect">
            <a:avLst/>
          </a:prstGeom>
          <a:noFill/>
          <a:ln>
            <a:noFill/>
          </a:ln>
        </p:spPr>
        <p:txBody>
          <a:bodyPr wrap="none" rtlCol="0" anchor="t">
            <a:spAutoFit/>
          </a:bodyPr>
          <a:p>
            <a:pPr algn="ctr"/>
            <a:r>
              <a:rPr lang="en-US" altLang="zh-CN" sz="5400">
                <a:ln w="22225">
                  <a:solidFill>
                    <a:schemeClr val="accent2"/>
                  </a:solidFill>
                  <a:prstDash val="solid"/>
                </a:ln>
                <a:solidFill>
                  <a:schemeClr val="accent2">
                    <a:lumMod val="40000"/>
                    <a:lumOff val="60000"/>
                  </a:schemeClr>
                </a:solidFill>
                <a:effectLst/>
              </a:rPr>
              <a:t>1018B</a:t>
            </a:r>
            <a:r>
              <a:rPr lang="zh-CN" altLang="en-US" sz="5400">
                <a:ln w="22225">
                  <a:solidFill>
                    <a:schemeClr val="accent2"/>
                  </a:solidFill>
                  <a:prstDash val="solid"/>
                </a:ln>
                <a:solidFill>
                  <a:schemeClr val="accent2">
                    <a:lumMod val="40000"/>
                    <a:lumOff val="60000"/>
                  </a:schemeClr>
                </a:solidFill>
                <a:effectLst/>
              </a:rPr>
              <a:t>电源时序器的功能与应用</a:t>
            </a:r>
            <a:endParaRPr lang="zh-CN" altLang="en-US" sz="5400">
              <a:ln w="22225">
                <a:solidFill>
                  <a:schemeClr val="accent2"/>
                </a:solidFill>
                <a:prstDash val="solid"/>
              </a:ln>
              <a:solidFill>
                <a:schemeClr val="accent2">
                  <a:lumMod val="40000"/>
                  <a:lumOff val="60000"/>
                </a:schemeClr>
              </a:solidFill>
              <a:effectLst/>
            </a:endParaRPr>
          </a:p>
        </p:txBody>
      </p:sp>
      <p:sp>
        <p:nvSpPr>
          <p:cNvPr id="68" name="文本框 67"/>
          <p:cNvSpPr txBox="1"/>
          <p:nvPr userDrawn="1"/>
        </p:nvSpPr>
        <p:spPr>
          <a:xfrm>
            <a:off x="1122680" y="1963420"/>
            <a:ext cx="9946640" cy="411480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scene3d>
              <a:camera prst="orthographicFront"/>
              <a:lightRig rig="threePt" dir="t"/>
            </a:scene3d>
          </a:bodyPr>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空气开关输入接口，方便电力的接入和控制，满足感性负载，耐涌浪冲击；</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30A大电流控制继电器输出，多用途插座；</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标准USB接口灯具辅助照明配置</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待机、运行、全部旁通、单独通道旁通全功能；</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rPr>
              <a:t>采用SMT、AI、ICT全自动生产和测试技术，保证标准化生产和产品的一致性；</a:t>
            </a:r>
            <a:endParaRPr lang="zh-CN" altLang="en-US" sz="2400" b="0" u="none">
              <a:solidFill>
                <a:schemeClr val="tx1"/>
              </a:solidFill>
              <a:effectLst>
                <a:outerShdw blurRad="38100" dist="19050" dir="2700000" algn="tl" rotWithShape="0">
                  <a:schemeClr val="dk1">
                    <a:alpha val="40000"/>
                  </a:schemeClr>
                </a:outerShdw>
              </a:effectLst>
              <a:latin typeface="+mj-ea"/>
              <a:ea typeface="+mj-ea"/>
              <a:cs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accent1">
                <a:lumMod val="5000"/>
                <a:lumOff val="95000"/>
              </a:schemeClr>
            </a:gs>
            <a:gs pos="0">
              <a:schemeClr val="accent1">
                <a:lumMod val="45000"/>
                <a:lumOff val="55000"/>
              </a:schemeClr>
            </a:gs>
            <a:gs pos="78000">
              <a:schemeClr val="accent1">
                <a:lumMod val="45000"/>
                <a:lumOff val="55000"/>
              </a:schemeClr>
            </a:gs>
            <a:gs pos="37000">
              <a:schemeClr val="accent1">
                <a:lumMod val="30000"/>
                <a:lumOff val="70000"/>
              </a:schemeClr>
            </a:gs>
          </a:gsLst>
          <a:lin ang="5400000" scaled="0"/>
        </a:gradFill>
        <a:effectLst/>
      </p:bgPr>
    </p:bg>
    <p:spTree>
      <p:nvGrpSpPr>
        <p:cNvPr id="1" name=""/>
        <p:cNvGrpSpPr/>
        <p:nvPr/>
      </p:nvGrpSpPr>
      <p:grpSpPr/>
      <p:sp>
        <p:nvSpPr>
          <p:cNvPr id="13" name="矩形 12"/>
          <p:cNvSpPr/>
          <p:nvPr/>
        </p:nvSpPr>
        <p:spPr>
          <a:xfrm>
            <a:off x="1203960" y="506730"/>
            <a:ext cx="9784080" cy="914400"/>
          </a:xfrm>
          <a:prstGeom prst="rect">
            <a:avLst/>
          </a:prstGeom>
          <a:noFill/>
          <a:ln>
            <a:noFill/>
          </a:ln>
        </p:spPr>
        <p:txBody>
          <a:bodyPr wrap="none" rtlCol="0" anchor="t">
            <a:spAutoFit/>
          </a:bodyPr>
          <a:p>
            <a:pPr algn="ctr"/>
            <a:r>
              <a:rPr lang="zh-CN" altLang="en-US" sz="5400">
                <a:ln w="22225">
                  <a:solidFill>
                    <a:schemeClr val="accent2"/>
                  </a:solidFill>
                  <a:prstDash val="solid"/>
                </a:ln>
                <a:solidFill>
                  <a:schemeClr val="accent2">
                    <a:lumMod val="40000"/>
                    <a:lumOff val="60000"/>
                  </a:schemeClr>
                </a:solidFill>
                <a:effectLst/>
              </a:rPr>
              <a:t>电源时序器控制信号连接示意图</a:t>
            </a:r>
            <a:endParaRPr lang="zh-CN" altLang="en-US" sz="5400">
              <a:ln w="22225">
                <a:solidFill>
                  <a:schemeClr val="accent2"/>
                </a:solidFill>
                <a:prstDash val="solid"/>
              </a:ln>
              <a:solidFill>
                <a:schemeClr val="accent2">
                  <a:lumMod val="40000"/>
                  <a:lumOff val="60000"/>
                </a:schemeClr>
              </a:solidFill>
              <a:effectLst/>
            </a:endParaRPr>
          </a:p>
        </p:txBody>
      </p:sp>
      <p:pic>
        <p:nvPicPr>
          <p:cNvPr id="9" name="图片 8" descr="IMG_257"/>
          <p:cNvPicPr>
            <a:picLocks noChangeAspect="1"/>
          </p:cNvPicPr>
          <p:nvPr/>
        </p:nvPicPr>
        <p:blipFill>
          <a:blip r:embed="rId1" r:link="rId2"/>
          <a:stretch>
            <a:fillRect/>
          </a:stretch>
        </p:blipFill>
        <p:spPr>
          <a:xfrm>
            <a:off x="1735455" y="2597468"/>
            <a:ext cx="7136765" cy="768985"/>
          </a:xfrm>
          <a:prstGeom prst="rect">
            <a:avLst/>
          </a:prstGeom>
          <a:noFill/>
          <a:ln w="9525">
            <a:noFill/>
          </a:ln>
        </p:spPr>
      </p:pic>
      <p:pic>
        <p:nvPicPr>
          <p:cNvPr id="6" name="图片 5" descr="IMG_257"/>
          <p:cNvPicPr>
            <a:picLocks noChangeAspect="1"/>
          </p:cNvPicPr>
          <p:nvPr/>
        </p:nvPicPr>
        <p:blipFill>
          <a:blip r:embed="rId3" r:link="rId2"/>
          <a:stretch>
            <a:fillRect/>
          </a:stretch>
        </p:blipFill>
        <p:spPr>
          <a:xfrm>
            <a:off x="1504315" y="4502468"/>
            <a:ext cx="7136765" cy="768985"/>
          </a:xfrm>
          <a:prstGeom prst="rect">
            <a:avLst/>
          </a:prstGeom>
          <a:noFill/>
          <a:ln w="9525">
            <a:noFill/>
          </a:ln>
        </p:spPr>
      </p:pic>
      <p:pic>
        <p:nvPicPr>
          <p:cNvPr id="5" name="图片 4" descr="非平衡卡侬"/>
          <p:cNvPicPr>
            <a:picLocks noChangeAspect="1"/>
          </p:cNvPicPr>
          <p:nvPr/>
        </p:nvPicPr>
        <p:blipFill>
          <a:blip r:embed="rId4"/>
          <a:stretch>
            <a:fillRect/>
          </a:stretch>
        </p:blipFill>
        <p:spPr>
          <a:xfrm>
            <a:off x="7380605" y="1524635"/>
            <a:ext cx="2904490" cy="1085850"/>
          </a:xfrm>
          <a:prstGeom prst="rect">
            <a:avLst/>
          </a:prstGeom>
        </p:spPr>
      </p:pic>
      <p:pic>
        <p:nvPicPr>
          <p:cNvPr id="7" name="图片 6" descr="非平衡卡侬"/>
          <p:cNvPicPr>
            <a:picLocks noChangeAspect="1"/>
          </p:cNvPicPr>
          <p:nvPr/>
        </p:nvPicPr>
        <p:blipFill>
          <a:blip r:embed="rId5"/>
          <a:stretch>
            <a:fillRect/>
          </a:stretch>
        </p:blipFill>
        <p:spPr>
          <a:xfrm>
            <a:off x="7571105" y="3399155"/>
            <a:ext cx="2904490" cy="1085850"/>
          </a:xfrm>
          <a:prstGeom prst="rect">
            <a:avLst/>
          </a:prstGeom>
        </p:spPr>
      </p:pic>
      <p:sp>
        <p:nvSpPr>
          <p:cNvPr id="29" name="任意多边形 28"/>
          <p:cNvSpPr/>
          <p:nvPr/>
        </p:nvSpPr>
        <p:spPr>
          <a:xfrm>
            <a:off x="10241280" y="2209800"/>
            <a:ext cx="259080" cy="1753235"/>
          </a:xfrm>
          <a:custGeom>
            <a:avLst/>
            <a:gdLst>
              <a:gd name="connisteX0" fmla="*/ 0 w 259383"/>
              <a:gd name="connsiteY0" fmla="*/ 0 h 1752992"/>
              <a:gd name="connisteX1" fmla="*/ 213360 w 259383"/>
              <a:gd name="connsiteY1" fmla="*/ 182880 h 1752992"/>
              <a:gd name="connisteX2" fmla="*/ 15240 w 259383"/>
              <a:gd name="connsiteY2" fmla="*/ 594360 h 1752992"/>
              <a:gd name="connisteX3" fmla="*/ 243840 w 259383"/>
              <a:gd name="connsiteY3" fmla="*/ 1386840 h 1752992"/>
              <a:gd name="connisteX4" fmla="*/ 167640 w 259383"/>
              <a:gd name="connsiteY4" fmla="*/ 1752600 h 1752992"/>
              <a:gd name="connisteX5" fmla="*/ -243840 w 259383"/>
              <a:gd name="connsiteY5" fmla="*/ 1341120 h 175299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59384" h="1752992">
                <a:moveTo>
                  <a:pt x="0" y="0"/>
                </a:moveTo>
                <a:cubicBezTo>
                  <a:pt x="46355" y="28575"/>
                  <a:pt x="210185" y="64135"/>
                  <a:pt x="213360" y="182880"/>
                </a:cubicBezTo>
                <a:cubicBezTo>
                  <a:pt x="216535" y="301625"/>
                  <a:pt x="8890" y="353695"/>
                  <a:pt x="15240" y="594360"/>
                </a:cubicBezTo>
                <a:cubicBezTo>
                  <a:pt x="21590" y="835025"/>
                  <a:pt x="213360" y="1155065"/>
                  <a:pt x="243840" y="1386840"/>
                </a:cubicBezTo>
                <a:cubicBezTo>
                  <a:pt x="274320" y="1618615"/>
                  <a:pt x="265430" y="1761490"/>
                  <a:pt x="167640" y="1752600"/>
                </a:cubicBezTo>
              </a:path>
            </a:pathLst>
          </a:custGeom>
          <a:noFill/>
          <a:ln w="1905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sp>
        <p:nvSpPr>
          <p:cNvPr id="30" name="任意多边形 29"/>
          <p:cNvSpPr/>
          <p:nvPr/>
        </p:nvSpPr>
        <p:spPr>
          <a:xfrm>
            <a:off x="10210800" y="2057400"/>
            <a:ext cx="472440" cy="2072640"/>
          </a:xfrm>
          <a:custGeom>
            <a:avLst/>
            <a:gdLst>
              <a:gd name="connisteX0" fmla="*/ 0 w 472466"/>
              <a:gd name="connsiteY0" fmla="*/ 0 h 2072640"/>
              <a:gd name="connisteX1" fmla="*/ 426720 w 472466"/>
              <a:gd name="connsiteY1" fmla="*/ 259080 h 2072640"/>
              <a:gd name="connisteX2" fmla="*/ 182880 w 472466"/>
              <a:gd name="connsiteY2" fmla="*/ 716280 h 2072640"/>
              <a:gd name="connisteX3" fmla="*/ 472440 w 472466"/>
              <a:gd name="connsiteY3" fmla="*/ 1691640 h 2072640"/>
              <a:gd name="connisteX4" fmla="*/ 167640 w 472466"/>
              <a:gd name="connsiteY4" fmla="*/ 2072640 h 2072640"/>
              <a:gd name="connisteX5" fmla="*/ -91440 w 472466"/>
              <a:gd name="connsiteY5" fmla="*/ 2042160 h 2072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72466" h="2072640">
                <a:moveTo>
                  <a:pt x="0" y="0"/>
                </a:moveTo>
                <a:cubicBezTo>
                  <a:pt x="90170" y="42545"/>
                  <a:pt x="389890" y="115570"/>
                  <a:pt x="426720" y="259080"/>
                </a:cubicBezTo>
                <a:cubicBezTo>
                  <a:pt x="463550" y="402590"/>
                  <a:pt x="173990" y="429895"/>
                  <a:pt x="182880" y="716280"/>
                </a:cubicBezTo>
                <a:cubicBezTo>
                  <a:pt x="191770" y="1002665"/>
                  <a:pt x="475615" y="1420495"/>
                  <a:pt x="472440" y="1691640"/>
                </a:cubicBezTo>
                <a:cubicBezTo>
                  <a:pt x="469265" y="1962785"/>
                  <a:pt x="280670" y="2002790"/>
                  <a:pt x="167640" y="2072640"/>
                </a:cubicBezTo>
              </a:path>
            </a:pathLst>
          </a:custGeom>
          <a:noFill/>
          <a:ln w="1905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cxnSp>
        <p:nvCxnSpPr>
          <p:cNvPr id="43" name="直接箭头连接符 42"/>
          <p:cNvCxnSpPr/>
          <p:nvPr/>
        </p:nvCxnSpPr>
        <p:spPr>
          <a:xfrm>
            <a:off x="7467600" y="2316480"/>
            <a:ext cx="198120" cy="487680"/>
          </a:xfrm>
          <a:prstGeom prst="straightConnector1">
            <a:avLst/>
          </a:prstGeom>
          <a:solidFill>
            <a:schemeClr val="accent1"/>
          </a:solidFill>
          <a:ln w="38100" cap="flat" cmpd="sng" algn="ctr">
            <a:solidFill>
              <a:srgbClr val="FF0000"/>
            </a:solidFill>
            <a:prstDash val="solid"/>
            <a:round/>
            <a:headEnd type="arrow" w="med" len="med"/>
            <a:tailEnd type="arrow" w="med" len="med"/>
          </a:ln>
        </p:spPr>
      </p:cxnSp>
      <p:cxnSp>
        <p:nvCxnSpPr>
          <p:cNvPr id="44" name="直接箭头连接符 43"/>
          <p:cNvCxnSpPr/>
          <p:nvPr/>
        </p:nvCxnSpPr>
        <p:spPr>
          <a:xfrm>
            <a:off x="7680960" y="4175760"/>
            <a:ext cx="182880" cy="533400"/>
          </a:xfrm>
          <a:prstGeom prst="straightConnector1">
            <a:avLst/>
          </a:prstGeom>
          <a:solidFill>
            <a:schemeClr val="accent1"/>
          </a:solidFill>
          <a:ln w="38100" cap="flat" cmpd="sng" algn="ctr">
            <a:solidFill>
              <a:srgbClr val="FF0000"/>
            </a:solidFill>
            <a:prstDash val="solid"/>
            <a:round/>
            <a:headEnd type="arrow" w="med" len="med"/>
            <a:tailEnd type="arrow" w="med" len="med"/>
          </a:ln>
        </p:spPr>
      </p:cxnSp>
      <p:pic>
        <p:nvPicPr>
          <p:cNvPr id="45" name="图片 44" descr="非平衡卡侬"/>
          <p:cNvPicPr>
            <a:picLocks noChangeAspect="1"/>
          </p:cNvPicPr>
          <p:nvPr/>
        </p:nvPicPr>
        <p:blipFill>
          <a:blip r:embed="rId6"/>
          <a:stretch>
            <a:fillRect/>
          </a:stretch>
        </p:blipFill>
        <p:spPr>
          <a:xfrm>
            <a:off x="7172325" y="4989195"/>
            <a:ext cx="2904490" cy="1085850"/>
          </a:xfrm>
          <a:prstGeom prst="rect">
            <a:avLst/>
          </a:prstGeom>
        </p:spPr>
      </p:pic>
      <p:pic>
        <p:nvPicPr>
          <p:cNvPr id="46" name="图片 45" descr="非平衡卡侬"/>
          <p:cNvPicPr>
            <a:picLocks noChangeAspect="1"/>
          </p:cNvPicPr>
          <p:nvPr/>
        </p:nvPicPr>
        <p:blipFill>
          <a:blip r:embed="rId7"/>
          <a:stretch>
            <a:fillRect/>
          </a:stretch>
        </p:blipFill>
        <p:spPr>
          <a:xfrm>
            <a:off x="4284345" y="5629275"/>
            <a:ext cx="2904490" cy="1085850"/>
          </a:xfrm>
          <a:prstGeom prst="rect">
            <a:avLst/>
          </a:prstGeom>
        </p:spPr>
      </p:pic>
      <p:sp>
        <p:nvSpPr>
          <p:cNvPr id="56" name="任意多边形 55"/>
          <p:cNvSpPr/>
          <p:nvPr/>
        </p:nvSpPr>
        <p:spPr>
          <a:xfrm>
            <a:off x="7071360" y="5654040"/>
            <a:ext cx="3305810" cy="518160"/>
          </a:xfrm>
          <a:custGeom>
            <a:avLst/>
            <a:gdLst>
              <a:gd name="connisteX0" fmla="*/ 2956560 w 3305529"/>
              <a:gd name="connsiteY0" fmla="*/ 0 h 518160"/>
              <a:gd name="connisteX1" fmla="*/ 3276600 w 3305529"/>
              <a:gd name="connsiteY1" fmla="*/ 182880 h 518160"/>
              <a:gd name="connisteX2" fmla="*/ 2286000 w 3305529"/>
              <a:gd name="connsiteY2" fmla="*/ 502920 h 518160"/>
              <a:gd name="connisteX3" fmla="*/ 1066800 w 3305529"/>
              <a:gd name="connsiteY3" fmla="*/ 441960 h 518160"/>
              <a:gd name="connisteX4" fmla="*/ 0 w 3305529"/>
              <a:gd name="connsiteY4" fmla="*/ 518160 h 518160"/>
              <a:gd name="connisteX5" fmla="*/ 259080 w 3305529"/>
              <a:gd name="connsiteY5" fmla="*/ 655320 h 5181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305529" h="518160">
                <a:moveTo>
                  <a:pt x="2956560" y="0"/>
                </a:moveTo>
                <a:cubicBezTo>
                  <a:pt x="3040380" y="30480"/>
                  <a:pt x="3410585" y="82550"/>
                  <a:pt x="3276600" y="182880"/>
                </a:cubicBezTo>
                <a:cubicBezTo>
                  <a:pt x="3142615" y="283210"/>
                  <a:pt x="2727960" y="450850"/>
                  <a:pt x="2286000" y="502920"/>
                </a:cubicBezTo>
                <a:cubicBezTo>
                  <a:pt x="1844040" y="554990"/>
                  <a:pt x="1524000" y="438785"/>
                  <a:pt x="1066800" y="441960"/>
                </a:cubicBezTo>
                <a:cubicBezTo>
                  <a:pt x="609600" y="445135"/>
                  <a:pt x="161290" y="475615"/>
                  <a:pt x="0" y="518160"/>
                </a:cubicBezTo>
              </a:path>
            </a:pathLst>
          </a:custGeom>
          <a:noFill/>
          <a:ln w="19050" cap="flat" cmpd="sng" algn="ctr">
            <a:solidFill>
              <a:srgbClr val="00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sp>
        <p:nvSpPr>
          <p:cNvPr id="58" name="任意多边形 57"/>
          <p:cNvSpPr/>
          <p:nvPr/>
        </p:nvSpPr>
        <p:spPr>
          <a:xfrm>
            <a:off x="7117080" y="5547360"/>
            <a:ext cx="3363595" cy="767715"/>
          </a:xfrm>
          <a:custGeom>
            <a:avLst/>
            <a:gdLst>
              <a:gd name="connisteX0" fmla="*/ 2926080 w 3363347"/>
              <a:gd name="connsiteY0" fmla="*/ 0 h 767499"/>
              <a:gd name="connisteX1" fmla="*/ 3352800 w 3363347"/>
              <a:gd name="connsiteY1" fmla="*/ 213360 h 767499"/>
              <a:gd name="connisteX2" fmla="*/ 3093720 w 3363347"/>
              <a:gd name="connsiteY2" fmla="*/ 487680 h 767499"/>
              <a:gd name="connisteX3" fmla="*/ 2072640 w 3363347"/>
              <a:gd name="connsiteY3" fmla="*/ 762000 h 767499"/>
              <a:gd name="connisteX4" fmla="*/ 960120 w 3363347"/>
              <a:gd name="connsiteY4" fmla="*/ 655320 h 767499"/>
              <a:gd name="connisteX5" fmla="*/ 0 w 3363347"/>
              <a:gd name="connsiteY5" fmla="*/ 716280 h 767499"/>
              <a:gd name="connisteX6" fmla="*/ 76200 w 3363347"/>
              <a:gd name="connsiteY6" fmla="*/ 838200 h 76749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363348" h="767500">
                <a:moveTo>
                  <a:pt x="2926080" y="0"/>
                </a:moveTo>
                <a:cubicBezTo>
                  <a:pt x="3016885" y="37465"/>
                  <a:pt x="3319145" y="115570"/>
                  <a:pt x="3352800" y="213360"/>
                </a:cubicBezTo>
                <a:cubicBezTo>
                  <a:pt x="3386455" y="311150"/>
                  <a:pt x="3349625" y="377825"/>
                  <a:pt x="3093720" y="487680"/>
                </a:cubicBezTo>
                <a:cubicBezTo>
                  <a:pt x="2837815" y="597535"/>
                  <a:pt x="2499360" y="728345"/>
                  <a:pt x="2072640" y="762000"/>
                </a:cubicBezTo>
                <a:cubicBezTo>
                  <a:pt x="1645920" y="795655"/>
                  <a:pt x="1374775" y="664210"/>
                  <a:pt x="960120" y="655320"/>
                </a:cubicBezTo>
                <a:cubicBezTo>
                  <a:pt x="545465" y="646430"/>
                  <a:pt x="176530" y="679450"/>
                  <a:pt x="0" y="716280"/>
                </a:cubicBezTo>
              </a:path>
            </a:pathLst>
          </a:custGeom>
          <a:noFill/>
          <a:ln w="1905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幼圆" pitchFamily="49" charset="-122"/>
            </a:endParaRPr>
          </a:p>
        </p:txBody>
      </p:sp>
      <p:cxnSp>
        <p:nvCxnSpPr>
          <p:cNvPr id="60" name="直接箭头连接符 59"/>
          <p:cNvCxnSpPr/>
          <p:nvPr/>
        </p:nvCxnSpPr>
        <p:spPr>
          <a:xfrm flipV="1">
            <a:off x="7452360" y="5013960"/>
            <a:ext cx="0" cy="411480"/>
          </a:xfrm>
          <a:prstGeom prst="straightConnector1">
            <a:avLst/>
          </a:prstGeom>
          <a:solidFill>
            <a:schemeClr val="accent1"/>
          </a:solidFill>
          <a:ln w="38100" cap="flat" cmpd="sng" algn="ctr">
            <a:solidFill>
              <a:srgbClr val="FF0000"/>
            </a:solidFill>
            <a:prstDash val="solid"/>
            <a:round/>
            <a:headEnd type="arrow" w="med" len="med"/>
            <a:tailEnd type="arrow"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空开"/>
          <p:cNvPicPr>
            <a:picLocks noChangeAspect="1"/>
          </p:cNvPicPr>
          <p:nvPr/>
        </p:nvPicPr>
        <p:blipFill>
          <a:blip r:embed="rId1">
            <a:extLst>
              <a:ext uri="{BEBA8EAE-BF5A-486C-A8C5-ECC9F3942E4B}">
                <a14:imgProps xmlns:a14="http://schemas.microsoft.com/office/drawing/2010/main">
                  <a14:imgLayer r:embed="rId2"/>
                </a14:imgProps>
              </a:ext>
            </a:extLst>
          </a:blip>
          <a:srcRect/>
          <a:stretch>
            <a:fillRect/>
          </a:stretch>
        </p:blipFill>
        <p:spPr>
          <a:xfrm>
            <a:off x="1184756" y="2691695"/>
            <a:ext cx="9822488" cy="3960000"/>
          </a:xfrm>
          <a:prstGeom prst="rect">
            <a:avLst/>
          </a:prstGeom>
        </p:spPr>
      </p:pic>
      <p:sp>
        <p:nvSpPr>
          <p:cNvPr id="4" name="矩形 3"/>
          <p:cNvSpPr/>
          <p:nvPr/>
        </p:nvSpPr>
        <p:spPr>
          <a:xfrm>
            <a:off x="3197860" y="506095"/>
            <a:ext cx="5796280" cy="762000"/>
          </a:xfrm>
          <a:prstGeom prst="rect">
            <a:avLst/>
          </a:prstGeom>
          <a:noFill/>
          <a:ln>
            <a:noFill/>
          </a:ln>
        </p:spPr>
        <p:txBody>
          <a:bodyPr wrap="none" rtlCol="0" anchor="t">
            <a:spAutoFit/>
          </a:bodyPr>
          <a:p>
            <a:pPr algn="ctr"/>
            <a:r>
              <a:rPr lang="zh-CN" altLang="en-US" sz="4400" b="1">
                <a:solidFill>
                  <a:schemeClr val="accent1"/>
                </a:solidFill>
                <a:effectLst>
                  <a:outerShdw blurRad="38100" dist="25400" dir="5400000" algn="ctr" rotWithShape="0">
                    <a:srgbClr val="6E747A">
                      <a:alpha val="43000"/>
                    </a:srgbClr>
                  </a:outerShdw>
                </a:effectLst>
              </a:rPr>
              <a:t>空气开关的规格及含义</a:t>
            </a:r>
            <a:endParaRPr lang="zh-CN" altLang="en-US" sz="4400" b="1">
              <a:solidFill>
                <a:schemeClr val="accent1"/>
              </a:solidFill>
              <a:effectLst>
                <a:outerShdw blurRad="38100" dist="25400" dir="5400000" algn="ctr" rotWithShape="0">
                  <a:srgbClr val="6E747A">
                    <a:alpha val="43000"/>
                  </a:srgbClr>
                </a:outerShdw>
              </a:effectLst>
            </a:endParaRPr>
          </a:p>
        </p:txBody>
      </p:sp>
      <p:sp>
        <p:nvSpPr>
          <p:cNvPr id="14" name="矩形 13"/>
          <p:cNvSpPr/>
          <p:nvPr/>
        </p:nvSpPr>
        <p:spPr>
          <a:xfrm>
            <a:off x="1562100" y="1316990"/>
            <a:ext cx="1470660" cy="457200"/>
          </a:xfrm>
          <a:prstGeom prst="rect">
            <a:avLst/>
          </a:prstGeom>
          <a:noFill/>
          <a:ln>
            <a:noFill/>
          </a:ln>
        </p:spPr>
        <p:txBody>
          <a:bodyPr wrap="none" rtlCol="0" anchor="t">
            <a:spAutoFit/>
          </a:bodyPr>
          <a:p>
            <a:pPr algn="ctr"/>
            <a:r>
              <a:rPr lang="en-US" altLang="zh-CN" sz="2400" b="1">
                <a:solidFill>
                  <a:schemeClr val="accent1"/>
                </a:solidFill>
                <a:effectLst>
                  <a:outerShdw blurRad="38100" dist="25400" dir="5400000" algn="ctr" rotWithShape="0">
                    <a:srgbClr val="6E747A">
                      <a:alpha val="43000"/>
                    </a:srgbClr>
                  </a:outerShdw>
                </a:effectLst>
              </a:rPr>
              <a:t>DZ47--63</a:t>
            </a:r>
            <a:endParaRPr lang="en-US" altLang="zh-CN" sz="2400" b="1">
              <a:solidFill>
                <a:schemeClr val="accent1"/>
              </a:solidFill>
              <a:effectLst>
                <a:outerShdw blurRad="38100" dist="25400" dir="5400000" algn="ctr" rotWithShape="0">
                  <a:srgbClr val="6E747A">
                    <a:alpha val="43000"/>
                  </a:srgbClr>
                </a:outerShdw>
              </a:effectLst>
            </a:endParaRPr>
          </a:p>
        </p:txBody>
      </p:sp>
      <p:cxnSp>
        <p:nvCxnSpPr>
          <p:cNvPr id="19" name="直接连接符 18"/>
          <p:cNvCxnSpPr/>
          <p:nvPr/>
        </p:nvCxnSpPr>
        <p:spPr>
          <a:xfrm>
            <a:off x="1663700" y="1774190"/>
            <a:ext cx="368935"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20" name="直接连接符 19"/>
          <p:cNvCxnSpPr/>
          <p:nvPr/>
        </p:nvCxnSpPr>
        <p:spPr>
          <a:xfrm>
            <a:off x="2101215" y="1774190"/>
            <a:ext cx="250190"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21" name="直接连接符 20"/>
          <p:cNvCxnSpPr/>
          <p:nvPr/>
        </p:nvCxnSpPr>
        <p:spPr>
          <a:xfrm>
            <a:off x="2580005" y="1774190"/>
            <a:ext cx="368935"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23" name="直接连接符 22"/>
          <p:cNvCxnSpPr/>
          <p:nvPr/>
        </p:nvCxnSpPr>
        <p:spPr>
          <a:xfrm>
            <a:off x="2756535" y="1746250"/>
            <a:ext cx="0" cy="208915"/>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26" name="直接连接符 25"/>
          <p:cNvCxnSpPr/>
          <p:nvPr/>
        </p:nvCxnSpPr>
        <p:spPr>
          <a:xfrm>
            <a:off x="2212340" y="1755775"/>
            <a:ext cx="4445" cy="484505"/>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27" name="直接连接符 26"/>
          <p:cNvCxnSpPr/>
          <p:nvPr/>
        </p:nvCxnSpPr>
        <p:spPr>
          <a:xfrm>
            <a:off x="1831975" y="1767840"/>
            <a:ext cx="16510" cy="765175"/>
          </a:xfrm>
          <a:prstGeom prst="line">
            <a:avLst/>
          </a:prstGeom>
          <a:solidFill>
            <a:schemeClr val="accent1"/>
          </a:solidFill>
          <a:ln w="38100" cap="flat" cmpd="sng" algn="ctr">
            <a:solidFill>
              <a:srgbClr val="002060"/>
            </a:solidFill>
            <a:prstDash val="solid"/>
            <a:round/>
            <a:headEnd type="none" w="med" len="med"/>
            <a:tailEnd type="none" w="med" len="med"/>
          </a:ln>
        </p:spPr>
      </p:cxnSp>
      <p:sp>
        <p:nvSpPr>
          <p:cNvPr id="29" name="文本框 28"/>
          <p:cNvSpPr txBox="1"/>
          <p:nvPr/>
        </p:nvSpPr>
        <p:spPr>
          <a:xfrm>
            <a:off x="3041015" y="1769110"/>
            <a:ext cx="2021840" cy="365760"/>
          </a:xfrm>
          <a:prstGeom prst="rect">
            <a:avLst/>
          </a:prstGeom>
          <a:noFill/>
        </p:spPr>
        <p:txBody>
          <a:bodyPr wrap="none" rtlCol="0">
            <a:spAutoFit/>
          </a:bodyPr>
          <a:p>
            <a:pPr algn="l"/>
            <a:r>
              <a:rPr lang="zh-CN" altLang="en-US" b="1">
                <a:solidFill>
                  <a:schemeClr val="accent1"/>
                </a:solidFill>
                <a:effectLst>
                  <a:outerShdw blurRad="38100" dist="25400" dir="5400000" algn="ctr" rotWithShape="0">
                    <a:srgbClr val="6E747A">
                      <a:alpha val="43000"/>
                    </a:srgbClr>
                  </a:outerShdw>
                </a:effectLst>
                <a:sym typeface="+mn-ea"/>
              </a:rPr>
              <a:t>壳架等级额定电流</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0" name="文本框 29"/>
          <p:cNvSpPr txBox="1"/>
          <p:nvPr/>
        </p:nvSpPr>
        <p:spPr>
          <a:xfrm>
            <a:off x="3041015" y="2054860"/>
            <a:ext cx="1102360" cy="365760"/>
          </a:xfrm>
          <a:prstGeom prst="rect">
            <a:avLst/>
          </a:prstGeom>
          <a:noFill/>
        </p:spPr>
        <p:txBody>
          <a:bodyPr wrap="none" rtlCol="0">
            <a:spAutoFit/>
          </a:bodyPr>
          <a:p>
            <a:pPr algn="l"/>
            <a:r>
              <a:rPr lang="zh-CN" altLang="en-US" b="1">
                <a:solidFill>
                  <a:schemeClr val="accent1"/>
                </a:solidFill>
                <a:effectLst>
                  <a:outerShdw blurRad="38100" dist="25400" dir="5400000" algn="ctr" rotWithShape="0">
                    <a:srgbClr val="6E747A">
                      <a:alpha val="43000"/>
                    </a:srgbClr>
                  </a:outerShdw>
                </a:effectLst>
                <a:sym typeface="+mn-ea"/>
              </a:rPr>
              <a:t>设计序号</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1" name="文本框 30"/>
          <p:cNvSpPr txBox="1"/>
          <p:nvPr/>
        </p:nvSpPr>
        <p:spPr>
          <a:xfrm>
            <a:off x="3041015" y="2340610"/>
            <a:ext cx="2021840" cy="365760"/>
          </a:xfrm>
          <a:prstGeom prst="rect">
            <a:avLst/>
          </a:prstGeom>
          <a:noFill/>
        </p:spPr>
        <p:txBody>
          <a:bodyPr wrap="none" rtlCol="0">
            <a:spAutoFit/>
          </a:bodyPr>
          <a:p>
            <a:pPr algn="l"/>
            <a:r>
              <a:rPr lang="zh-CN" altLang="en-US" b="1">
                <a:solidFill>
                  <a:schemeClr val="accent1"/>
                </a:solidFill>
                <a:effectLst>
                  <a:outerShdw blurRad="38100" dist="25400" dir="5400000" algn="ctr" rotWithShape="0">
                    <a:srgbClr val="6E747A">
                      <a:alpha val="43000"/>
                    </a:srgbClr>
                  </a:outerShdw>
                </a:effectLst>
                <a:sym typeface="+mn-ea"/>
              </a:rPr>
              <a:t>塑料外壳式断路器</a:t>
            </a:r>
            <a:endParaRPr lang="zh-CN" altLang="en-US" b="1">
              <a:solidFill>
                <a:schemeClr val="accent1"/>
              </a:solidFill>
              <a:effectLst>
                <a:outerShdw blurRad="38100" dist="25400" dir="5400000" algn="ctr" rotWithShape="0">
                  <a:srgbClr val="6E747A">
                    <a:alpha val="43000"/>
                  </a:srgbClr>
                </a:outerShdw>
              </a:effectLst>
              <a:sym typeface="+mn-ea"/>
            </a:endParaRPr>
          </a:p>
        </p:txBody>
      </p:sp>
      <p:cxnSp>
        <p:nvCxnSpPr>
          <p:cNvPr id="33" name="直接连接符 32"/>
          <p:cNvCxnSpPr/>
          <p:nvPr/>
        </p:nvCxnSpPr>
        <p:spPr>
          <a:xfrm flipV="1">
            <a:off x="2747010" y="1948815"/>
            <a:ext cx="306070" cy="635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34" name="直接连接符 33"/>
          <p:cNvCxnSpPr/>
          <p:nvPr/>
        </p:nvCxnSpPr>
        <p:spPr>
          <a:xfrm flipV="1">
            <a:off x="2219960" y="2235518"/>
            <a:ext cx="833120" cy="4445"/>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35" name="直接连接符 34"/>
          <p:cNvCxnSpPr/>
          <p:nvPr/>
        </p:nvCxnSpPr>
        <p:spPr>
          <a:xfrm>
            <a:off x="1839595" y="2516505"/>
            <a:ext cx="1213485" cy="22225"/>
          </a:xfrm>
          <a:prstGeom prst="line">
            <a:avLst/>
          </a:prstGeom>
          <a:solidFill>
            <a:schemeClr val="accent1"/>
          </a:solidFill>
          <a:ln w="38100" cap="flat" cmpd="sng" algn="ctr">
            <a:solidFill>
              <a:srgbClr val="002060"/>
            </a:solidFill>
            <a:prstDash val="solid"/>
            <a:round/>
            <a:headEnd type="none" w="med" len="med"/>
            <a:tailEnd type="none" w="med" len="med"/>
          </a:ln>
        </p:spPr>
      </p:cxnSp>
      <p:sp>
        <p:nvSpPr>
          <p:cNvPr id="36" name="矩形 35"/>
          <p:cNvSpPr/>
          <p:nvPr/>
        </p:nvSpPr>
        <p:spPr>
          <a:xfrm>
            <a:off x="5543233" y="1316990"/>
            <a:ext cx="3317875" cy="457200"/>
          </a:xfrm>
          <a:prstGeom prst="rect">
            <a:avLst/>
          </a:prstGeom>
          <a:noFill/>
          <a:ln>
            <a:noFill/>
          </a:ln>
        </p:spPr>
        <p:txBody>
          <a:bodyPr wrap="none" rtlCol="0" anchor="t">
            <a:spAutoFit/>
          </a:bodyPr>
          <a:p>
            <a:pPr algn="l"/>
            <a:r>
              <a:rPr lang="en-US" altLang="zh-CN" sz="2400" b="1">
                <a:solidFill>
                  <a:schemeClr val="accent1"/>
                </a:solidFill>
                <a:effectLst>
                  <a:outerShdw blurRad="38100" dist="25400" dir="5400000" algn="ctr" rotWithShape="0">
                    <a:srgbClr val="6E747A">
                      <a:alpha val="43000"/>
                    </a:srgbClr>
                  </a:outerShdw>
                </a:effectLst>
              </a:rPr>
              <a:t>C63 50Hz 400V 4500A</a:t>
            </a:r>
            <a:endParaRPr lang="en-US" altLang="zh-CN" sz="2400" b="1">
              <a:solidFill>
                <a:schemeClr val="accent1"/>
              </a:solidFill>
              <a:effectLst>
                <a:outerShdw blurRad="38100" dist="25400" dir="5400000" algn="ctr" rotWithShape="0">
                  <a:srgbClr val="6E747A">
                    <a:alpha val="43000"/>
                  </a:srgbClr>
                </a:outerShdw>
              </a:effectLst>
            </a:endParaRPr>
          </a:p>
        </p:txBody>
      </p:sp>
      <p:cxnSp>
        <p:nvCxnSpPr>
          <p:cNvPr id="37" name="直接连接符 36"/>
          <p:cNvCxnSpPr/>
          <p:nvPr/>
        </p:nvCxnSpPr>
        <p:spPr>
          <a:xfrm>
            <a:off x="5675630" y="1774190"/>
            <a:ext cx="499745"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38" name="直接连接符 37"/>
          <p:cNvCxnSpPr/>
          <p:nvPr/>
        </p:nvCxnSpPr>
        <p:spPr>
          <a:xfrm>
            <a:off x="6285230" y="1774190"/>
            <a:ext cx="723900"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39" name="直接连接符 38"/>
          <p:cNvCxnSpPr/>
          <p:nvPr/>
        </p:nvCxnSpPr>
        <p:spPr>
          <a:xfrm>
            <a:off x="7095490" y="1774190"/>
            <a:ext cx="685800" cy="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40" name="直接连接符 39"/>
          <p:cNvCxnSpPr/>
          <p:nvPr/>
        </p:nvCxnSpPr>
        <p:spPr>
          <a:xfrm>
            <a:off x="7438390" y="1764665"/>
            <a:ext cx="0" cy="27305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41" name="直接连接符 40"/>
          <p:cNvCxnSpPr/>
          <p:nvPr/>
        </p:nvCxnSpPr>
        <p:spPr>
          <a:xfrm flipH="1">
            <a:off x="6641465" y="1750060"/>
            <a:ext cx="3810" cy="55753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42" name="直接连接符 41"/>
          <p:cNvCxnSpPr/>
          <p:nvPr/>
        </p:nvCxnSpPr>
        <p:spPr>
          <a:xfrm>
            <a:off x="5917565" y="1762125"/>
            <a:ext cx="12065" cy="77851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44" name="直接连接符 43"/>
          <p:cNvCxnSpPr/>
          <p:nvPr/>
        </p:nvCxnSpPr>
        <p:spPr>
          <a:xfrm>
            <a:off x="7439025" y="2025650"/>
            <a:ext cx="1594485" cy="381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46" name="直接连接符 45"/>
          <p:cNvCxnSpPr/>
          <p:nvPr/>
        </p:nvCxnSpPr>
        <p:spPr>
          <a:xfrm>
            <a:off x="7861935" y="1708150"/>
            <a:ext cx="926465" cy="0"/>
          </a:xfrm>
          <a:prstGeom prst="line">
            <a:avLst/>
          </a:prstGeom>
          <a:solidFill>
            <a:schemeClr val="accent1"/>
          </a:solidFill>
          <a:ln w="38100" cap="flat" cmpd="sng" algn="ctr">
            <a:solidFill>
              <a:srgbClr val="002060"/>
            </a:solidFill>
            <a:prstDash val="solid"/>
            <a:round/>
            <a:headEnd type="none" w="med" len="med"/>
            <a:tailEnd type="none" w="med" len="med"/>
          </a:ln>
        </p:spPr>
      </p:cxnSp>
      <p:sp>
        <p:nvSpPr>
          <p:cNvPr id="48" name="文本框 47"/>
          <p:cNvSpPr txBox="1"/>
          <p:nvPr/>
        </p:nvSpPr>
        <p:spPr>
          <a:xfrm>
            <a:off x="9013825" y="1618615"/>
            <a:ext cx="1333500" cy="320040"/>
          </a:xfrm>
          <a:prstGeom prst="rect">
            <a:avLst/>
          </a:prstGeom>
          <a:noFill/>
        </p:spPr>
        <p:txBody>
          <a:bodyPr wrap="none" rtlCol="0">
            <a:spAutoFit/>
          </a:bodyPr>
          <a:p>
            <a:pPr algn="l"/>
            <a:r>
              <a:rPr lang="zh-CN" altLang="en-US" sz="1500" b="1">
                <a:solidFill>
                  <a:schemeClr val="accent1"/>
                </a:solidFill>
                <a:effectLst>
                  <a:outerShdw blurRad="38100" dist="25400" dir="5400000" algn="ctr" rotWithShape="0">
                    <a:srgbClr val="6E747A">
                      <a:alpha val="43000"/>
                    </a:srgbClr>
                  </a:outerShdw>
                </a:effectLst>
                <a:sym typeface="+mn-ea"/>
              </a:rPr>
              <a:t>短路分断能力</a:t>
            </a:r>
            <a:endParaRPr lang="zh-CN" altLang="en-US" sz="1500" b="1">
              <a:solidFill>
                <a:schemeClr val="accent1"/>
              </a:solidFill>
              <a:effectLst>
                <a:outerShdw blurRad="38100" dist="25400" dir="5400000" algn="ctr" rotWithShape="0">
                  <a:srgbClr val="6E747A">
                    <a:alpha val="43000"/>
                  </a:srgbClr>
                </a:outerShdw>
              </a:effectLst>
              <a:sym typeface="+mn-ea"/>
            </a:endParaRPr>
          </a:p>
        </p:txBody>
      </p:sp>
      <p:sp>
        <p:nvSpPr>
          <p:cNvPr id="49" name="文本框 48"/>
          <p:cNvSpPr txBox="1"/>
          <p:nvPr/>
        </p:nvSpPr>
        <p:spPr>
          <a:xfrm>
            <a:off x="9013825" y="1871345"/>
            <a:ext cx="949960" cy="320040"/>
          </a:xfrm>
          <a:prstGeom prst="rect">
            <a:avLst/>
          </a:prstGeom>
          <a:noFill/>
        </p:spPr>
        <p:txBody>
          <a:bodyPr wrap="none" rtlCol="0">
            <a:spAutoFit/>
          </a:bodyPr>
          <a:p>
            <a:pPr algn="l"/>
            <a:r>
              <a:rPr lang="zh-CN" altLang="en-US" sz="1500" b="1">
                <a:solidFill>
                  <a:schemeClr val="accent1"/>
                </a:solidFill>
                <a:effectLst>
                  <a:outerShdw blurRad="38100" dist="25400" dir="5400000" algn="ctr" rotWithShape="0">
                    <a:srgbClr val="6E747A">
                      <a:alpha val="43000"/>
                    </a:srgbClr>
                  </a:outerShdw>
                </a:effectLst>
                <a:sym typeface="+mn-ea"/>
              </a:rPr>
              <a:t>额定电压</a:t>
            </a:r>
            <a:endParaRPr lang="zh-CN" altLang="en-US" sz="1500" b="1">
              <a:solidFill>
                <a:schemeClr val="accent1"/>
              </a:solidFill>
              <a:effectLst>
                <a:outerShdw blurRad="38100" dist="25400" dir="5400000" algn="ctr" rotWithShape="0">
                  <a:srgbClr val="6E747A">
                    <a:alpha val="43000"/>
                  </a:srgbClr>
                </a:outerShdw>
              </a:effectLst>
              <a:sym typeface="+mn-ea"/>
            </a:endParaRPr>
          </a:p>
        </p:txBody>
      </p:sp>
      <p:sp>
        <p:nvSpPr>
          <p:cNvPr id="50" name="文本框 49"/>
          <p:cNvSpPr txBox="1"/>
          <p:nvPr/>
        </p:nvSpPr>
        <p:spPr>
          <a:xfrm>
            <a:off x="9013825" y="2124075"/>
            <a:ext cx="949960" cy="320040"/>
          </a:xfrm>
          <a:prstGeom prst="rect">
            <a:avLst/>
          </a:prstGeom>
          <a:noFill/>
        </p:spPr>
        <p:txBody>
          <a:bodyPr wrap="none" rtlCol="0">
            <a:spAutoFit/>
          </a:bodyPr>
          <a:p>
            <a:pPr algn="l"/>
            <a:r>
              <a:rPr lang="zh-CN" altLang="en-US" sz="1500" b="1">
                <a:solidFill>
                  <a:schemeClr val="accent1"/>
                </a:solidFill>
                <a:effectLst>
                  <a:outerShdw blurRad="38100" dist="25400" dir="5400000" algn="ctr" rotWithShape="0">
                    <a:srgbClr val="6E747A">
                      <a:alpha val="43000"/>
                    </a:srgbClr>
                  </a:outerShdw>
                </a:effectLst>
                <a:sym typeface="+mn-ea"/>
              </a:rPr>
              <a:t>额定频率</a:t>
            </a:r>
            <a:endParaRPr lang="zh-CN" altLang="en-US" sz="1500" b="1">
              <a:solidFill>
                <a:schemeClr val="accent1"/>
              </a:solidFill>
              <a:effectLst>
                <a:outerShdw blurRad="38100" dist="25400" dir="5400000" algn="ctr" rotWithShape="0">
                  <a:srgbClr val="6E747A">
                    <a:alpha val="43000"/>
                  </a:srgbClr>
                </a:outerShdw>
              </a:effectLst>
              <a:sym typeface="+mn-ea"/>
            </a:endParaRPr>
          </a:p>
        </p:txBody>
      </p:sp>
      <p:sp>
        <p:nvSpPr>
          <p:cNvPr id="51" name="文本框 50"/>
          <p:cNvSpPr txBox="1"/>
          <p:nvPr/>
        </p:nvSpPr>
        <p:spPr>
          <a:xfrm>
            <a:off x="9013825" y="2376805"/>
            <a:ext cx="949960" cy="320040"/>
          </a:xfrm>
          <a:prstGeom prst="rect">
            <a:avLst/>
          </a:prstGeom>
          <a:noFill/>
        </p:spPr>
        <p:txBody>
          <a:bodyPr wrap="none" rtlCol="0">
            <a:spAutoFit/>
          </a:bodyPr>
          <a:p>
            <a:pPr algn="l"/>
            <a:r>
              <a:rPr lang="zh-CN" altLang="en-US" sz="1500" b="1">
                <a:solidFill>
                  <a:schemeClr val="accent1"/>
                </a:solidFill>
                <a:effectLst>
                  <a:outerShdw blurRad="38100" dist="25400" dir="5400000" algn="ctr" rotWithShape="0">
                    <a:srgbClr val="6E747A">
                      <a:alpha val="43000"/>
                    </a:srgbClr>
                  </a:outerShdw>
                </a:effectLst>
                <a:sym typeface="+mn-ea"/>
              </a:rPr>
              <a:t>脱扣电流</a:t>
            </a:r>
            <a:endParaRPr lang="zh-CN" altLang="en-US" sz="1500" b="1">
              <a:solidFill>
                <a:schemeClr val="accent1"/>
              </a:solidFill>
              <a:effectLst>
                <a:outerShdw blurRad="38100" dist="25400" dir="5400000" algn="ctr" rotWithShape="0">
                  <a:srgbClr val="6E747A">
                    <a:alpha val="43000"/>
                  </a:srgbClr>
                </a:outerShdw>
              </a:effectLst>
              <a:sym typeface="+mn-ea"/>
            </a:endParaRPr>
          </a:p>
        </p:txBody>
      </p:sp>
      <p:cxnSp>
        <p:nvCxnSpPr>
          <p:cNvPr id="54" name="直接连接符 53"/>
          <p:cNvCxnSpPr/>
          <p:nvPr/>
        </p:nvCxnSpPr>
        <p:spPr>
          <a:xfrm flipH="1">
            <a:off x="8322310" y="1708150"/>
            <a:ext cx="635" cy="84455"/>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57" name="直接连接符 56"/>
          <p:cNvCxnSpPr/>
          <p:nvPr/>
        </p:nvCxnSpPr>
        <p:spPr>
          <a:xfrm flipV="1">
            <a:off x="6653530" y="2286000"/>
            <a:ext cx="2379980" cy="9525"/>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58" name="直接连接符 57"/>
          <p:cNvCxnSpPr/>
          <p:nvPr/>
        </p:nvCxnSpPr>
        <p:spPr>
          <a:xfrm>
            <a:off x="5904865" y="2528570"/>
            <a:ext cx="3128645" cy="10160"/>
          </a:xfrm>
          <a:prstGeom prst="line">
            <a:avLst/>
          </a:prstGeom>
          <a:solidFill>
            <a:schemeClr val="accent1"/>
          </a:solidFill>
          <a:ln w="38100" cap="flat" cmpd="sng" algn="ctr">
            <a:solidFill>
              <a:srgbClr val="002060"/>
            </a:solidFill>
            <a:prstDash val="solid"/>
            <a:round/>
            <a:headEnd type="none" w="med" len="med"/>
            <a:tailEnd type="none" w="med" len="med"/>
          </a:ln>
        </p:spPr>
      </p:cxnSp>
      <p:cxnSp>
        <p:nvCxnSpPr>
          <p:cNvPr id="59" name="直接连接符 58"/>
          <p:cNvCxnSpPr/>
          <p:nvPr/>
        </p:nvCxnSpPr>
        <p:spPr>
          <a:xfrm>
            <a:off x="8309610" y="1778000"/>
            <a:ext cx="723900" cy="2540"/>
          </a:xfrm>
          <a:prstGeom prst="line">
            <a:avLst/>
          </a:prstGeom>
          <a:solidFill>
            <a:schemeClr val="accent1"/>
          </a:solidFill>
          <a:ln w="38100" cap="flat" cmpd="sng" algn="ctr">
            <a:solidFill>
              <a:srgbClr val="002060"/>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3248660" y="2286000"/>
            <a:ext cx="6304280" cy="1005840"/>
          </a:xfrm>
          <a:prstGeom prst="rect">
            <a:avLst/>
          </a:prstGeom>
          <a:noFill/>
          <a:ln>
            <a:noFill/>
          </a:ln>
        </p:spPr>
        <p:txBody>
          <a:bodyPr wrap="none" rtlCol="0" anchor="t">
            <a:spAutoFit/>
            <a:scene3d>
              <a:camera prst="orthographicFront"/>
              <a:lightRig rig="threePt" dir="t"/>
            </a:scene3d>
          </a:bodyPr>
          <a:p>
            <a:pPr algn="ctr"/>
            <a:r>
              <a:rPr lang="zh-CN" altLang="en-US" sz="6000" b="1">
                <a:solidFill>
                  <a:srgbClr val="FF7131"/>
                </a:solidFill>
                <a:effectLst>
                  <a:outerShdw blurRad="38100" dist="19050" dir="2700000" algn="tl" rotWithShape="0">
                    <a:schemeClr val="dk1">
                      <a:alpha val="40000"/>
                    </a:schemeClr>
                  </a:outerShdw>
                </a:effectLst>
                <a:latin typeface="+mj-lt"/>
              </a:rPr>
              <a:t>功放前后面板说明</a:t>
            </a:r>
            <a:endParaRPr lang="zh-CN" altLang="en-US" sz="6000" b="1">
              <a:solidFill>
                <a:srgbClr val="FF7131"/>
              </a:solidFill>
              <a:effectLst>
                <a:outerShdw blurRad="38100" dist="19050" dir="2700000" algn="tl" rotWithShape="0">
                  <a:schemeClr val="dk1">
                    <a:alpha val="40000"/>
                  </a:schemeClr>
                </a:outerShdw>
              </a:effectLst>
              <a:latin typeface="+mj-lt"/>
            </a:endParaRPr>
          </a:p>
        </p:txBody>
      </p:sp>
      <p:sp>
        <p:nvSpPr>
          <p:cNvPr id="135" name=" 135"/>
          <p:cNvSpPr/>
          <p:nvPr/>
        </p:nvSpPr>
        <p:spPr>
          <a:xfrm>
            <a:off x="2172335" y="2501900"/>
            <a:ext cx="954405" cy="57404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noFill/>
          <a:ln w="38100">
            <a:solidFill>
              <a:srgbClr val="FF9966"/>
            </a:solidFill>
          </a:ln>
          <a:extLst>
            <a:ext uri="{909E8E84-426E-40DD-AFC4-6F175D3DCCD1}">
              <a14:hiddenFill xmlns:a14="http://schemas.microsoft.com/office/drawing/2010/main">
                <a:solidFill>
                  <a:srgbClr val="00B0F0"/>
                </a:solidFill>
              </a14:hiddenFill>
            </a:ext>
          </a:extLst>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45055" y="2098675"/>
            <a:ext cx="8446770" cy="1188720"/>
          </a:xfrm>
          <a:prstGeom prst="rect">
            <a:avLst/>
          </a:prstGeom>
          <a:noFill/>
          <a:ln>
            <a:noFill/>
          </a:ln>
        </p:spPr>
        <p:txBody>
          <a:bodyPr wrap="none" rtlCol="0" anchor="t">
            <a:spAutoFit/>
            <a:scene3d>
              <a:camera prst="orthographicFront"/>
              <a:lightRig rig="threePt" dir="t"/>
            </a:scene3d>
          </a:bodyPr>
          <a:p>
            <a:pPr algn="ctr"/>
            <a:r>
              <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均衡器前后面板说明</a:t>
            </a:r>
            <a:endPar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35" name=" 135"/>
          <p:cNvSpPr/>
          <p:nvPr/>
        </p:nvSpPr>
        <p:spPr>
          <a:xfrm>
            <a:off x="1390650" y="2406015"/>
            <a:ext cx="954405" cy="57404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noFill/>
          <a:ln w="38100">
            <a:solidFill>
              <a:srgbClr val="BA7E3A"/>
            </a:solidFill>
          </a:ln>
          <a:extLst>
            <a:ext uri="{909E8E84-426E-40DD-AFC4-6F175D3DCCD1}">
              <a14:hiddenFill xmlns:a14="http://schemas.microsoft.com/office/drawing/2010/main">
                <a:solidFill>
                  <a:srgbClr val="00B0F0"/>
                </a:solidFill>
              </a14:hiddenFill>
            </a:ext>
          </a:extLst>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3231 f"/>
          <p:cNvPicPr>
            <a:picLocks noChangeAspect="1"/>
          </p:cNvPicPr>
          <p:nvPr/>
        </p:nvPicPr>
        <p:blipFill>
          <a:blip r:embed="rId1"/>
          <a:stretch>
            <a:fillRect/>
          </a:stretch>
        </p:blipFill>
        <p:spPr>
          <a:xfrm>
            <a:off x="1066800" y="2038985"/>
            <a:ext cx="10058400" cy="2780030"/>
          </a:xfrm>
          <a:prstGeom prst="rect">
            <a:avLst/>
          </a:prstGeom>
        </p:spPr>
      </p:pic>
      <p:sp>
        <p:nvSpPr>
          <p:cNvPr id="5" name="圆角矩形 4"/>
          <p:cNvSpPr/>
          <p:nvPr/>
        </p:nvSpPr>
        <p:spPr>
          <a:xfrm>
            <a:off x="1805305" y="3544570"/>
            <a:ext cx="439420" cy="99250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8738870" y="2279015"/>
            <a:ext cx="170815" cy="1009650"/>
          </a:xfrm>
          <a:prstGeom prst="roundRect">
            <a:avLst/>
          </a:prstGeom>
          <a:noFill/>
          <a:ln w="19050">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9041765" y="2181860"/>
            <a:ext cx="416560" cy="582295"/>
          </a:xfrm>
          <a:prstGeom prst="roundRect">
            <a:avLst/>
          </a:prstGeom>
          <a:noFill/>
          <a:ln w="19050">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9458325" y="2827655"/>
            <a:ext cx="32575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9784080" y="2827655"/>
            <a:ext cx="33718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9132570" y="2827655"/>
            <a:ext cx="32575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9488805" y="2243455"/>
            <a:ext cx="247015" cy="461645"/>
          </a:xfrm>
          <a:prstGeom prst="roundRect">
            <a:avLst/>
          </a:prstGeom>
          <a:noFill/>
          <a:ln w="19050">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9778365" y="2243455"/>
            <a:ext cx="247015" cy="461645"/>
          </a:xfrm>
          <a:prstGeom prst="roundRect">
            <a:avLst/>
          </a:prstGeom>
          <a:noFill/>
          <a:ln w="19050">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0083165" y="2202815"/>
            <a:ext cx="247015" cy="461645"/>
          </a:xfrm>
          <a:prstGeom prst="roundRect">
            <a:avLst/>
          </a:prstGeom>
          <a:noFill/>
          <a:ln w="19050">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8743950" y="3569335"/>
            <a:ext cx="170815" cy="1009650"/>
          </a:xfrm>
          <a:prstGeom prst="round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9046845" y="3472180"/>
            <a:ext cx="416560" cy="582295"/>
          </a:xfrm>
          <a:prstGeom prst="round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9463405" y="4117975"/>
            <a:ext cx="32575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9789160" y="4117975"/>
            <a:ext cx="33718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9137650" y="4117975"/>
            <a:ext cx="325755" cy="46164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9493885" y="3533775"/>
            <a:ext cx="247015" cy="461645"/>
          </a:xfrm>
          <a:prstGeom prst="round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9783445" y="3533775"/>
            <a:ext cx="247015" cy="461645"/>
          </a:xfrm>
          <a:prstGeom prst="round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10088245" y="3493135"/>
            <a:ext cx="247015" cy="461645"/>
          </a:xfrm>
          <a:prstGeom prst="round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2431415" y="2154555"/>
            <a:ext cx="6136640" cy="30289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nvSpPr>
        <p:spPr>
          <a:xfrm>
            <a:off x="2431415" y="3436620"/>
            <a:ext cx="6136640" cy="30289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nvSpPr>
        <p:spPr>
          <a:xfrm>
            <a:off x="2312035" y="2684780"/>
            <a:ext cx="6375400" cy="30289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nvSpPr>
        <p:spPr>
          <a:xfrm>
            <a:off x="2312035" y="3945255"/>
            <a:ext cx="6375400" cy="30289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4227830" y="1101090"/>
            <a:ext cx="200660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4195763" y="1100138"/>
            <a:ext cx="2050415"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段</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均衡增益推杆</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圆角矩形 6"/>
          <p:cNvSpPr/>
          <p:nvPr/>
        </p:nvSpPr>
        <p:spPr>
          <a:xfrm>
            <a:off x="2122170" y="1100455"/>
            <a:ext cx="200660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2078038" y="1100138"/>
            <a:ext cx="2050415"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段</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反馈指示灯</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28" name="直接箭头连接符 27"/>
          <p:cNvCxnSpPr>
            <a:stCxn id="11" idx="2"/>
          </p:cNvCxnSpPr>
          <p:nvPr/>
        </p:nvCxnSpPr>
        <p:spPr>
          <a:xfrm>
            <a:off x="3103880" y="1923415"/>
            <a:ext cx="0" cy="3702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220970" y="1911350"/>
            <a:ext cx="0" cy="904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4838700" y="5028565"/>
            <a:ext cx="200660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4806633" y="5027613"/>
            <a:ext cx="2050415"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段</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均衡增益推杆</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2" name="圆角矩形 31"/>
          <p:cNvSpPr/>
          <p:nvPr/>
        </p:nvSpPr>
        <p:spPr>
          <a:xfrm>
            <a:off x="2733040" y="5027930"/>
            <a:ext cx="200660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2688908" y="5027613"/>
            <a:ext cx="2050415"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段</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反馈指示灯</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34" name="直接箭头连接符 33"/>
          <p:cNvCxnSpPr/>
          <p:nvPr/>
        </p:nvCxnSpPr>
        <p:spPr>
          <a:xfrm flipV="1">
            <a:off x="3785235" y="3577590"/>
            <a:ext cx="20320" cy="14516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5908040" y="4114800"/>
            <a:ext cx="1016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1216660" y="5154930"/>
            <a:ext cx="1408430" cy="45720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217295" y="5154613"/>
            <a:ext cx="1407160" cy="45720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电源开关</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38" name="直接箭头连接符 37"/>
          <p:cNvCxnSpPr/>
          <p:nvPr/>
        </p:nvCxnSpPr>
        <p:spPr>
          <a:xfrm flipV="1">
            <a:off x="1991995" y="4234815"/>
            <a:ext cx="12065" cy="9213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7758430" y="1115695"/>
            <a:ext cx="1000760" cy="80835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7758431" y="1116330"/>
            <a:ext cx="1000760" cy="822960"/>
          </a:xfrm>
          <a:prstGeom prst="rect">
            <a:avLst/>
          </a:prstGeom>
          <a:noFill/>
          <a:ln>
            <a:noFill/>
          </a:ln>
        </p:spPr>
        <p:txBody>
          <a:bodyPr wrap="non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反馈指示</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灯灵敏度</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控制旋钮</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43" name="直接箭头连接符 42"/>
          <p:cNvCxnSpPr/>
          <p:nvPr/>
        </p:nvCxnSpPr>
        <p:spPr>
          <a:xfrm>
            <a:off x="8275320" y="1932305"/>
            <a:ext cx="952500" cy="58102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圆角矩形 43"/>
          <p:cNvSpPr/>
          <p:nvPr/>
        </p:nvSpPr>
        <p:spPr>
          <a:xfrm>
            <a:off x="8867775" y="1355090"/>
            <a:ext cx="669290" cy="57848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8789670" y="1354455"/>
            <a:ext cx="831850" cy="579120"/>
          </a:xfrm>
          <a:prstGeom prst="rect">
            <a:avLst/>
          </a:prstGeom>
          <a:noFill/>
          <a:ln>
            <a:noFill/>
          </a:ln>
        </p:spPr>
        <p:txBody>
          <a:bodyPr wrap="squar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滤波器</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开关</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6" name="圆角矩形 45"/>
          <p:cNvSpPr/>
          <p:nvPr/>
        </p:nvSpPr>
        <p:spPr>
          <a:xfrm>
            <a:off x="9665335" y="1354455"/>
            <a:ext cx="502920" cy="5791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9421496" y="1354455"/>
            <a:ext cx="1000760" cy="579120"/>
          </a:xfrm>
          <a:prstGeom prst="rect">
            <a:avLst/>
          </a:prstGeom>
          <a:noFill/>
          <a:ln>
            <a:noFill/>
          </a:ln>
        </p:spPr>
        <p:txBody>
          <a:bodyPr wrap="squar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旁通</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开关</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8" name="圆角矩形 47"/>
          <p:cNvSpPr/>
          <p:nvPr/>
        </p:nvSpPr>
        <p:spPr>
          <a:xfrm>
            <a:off x="10290175" y="1355090"/>
            <a:ext cx="669290" cy="57848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0124441" y="1354455"/>
            <a:ext cx="1000760" cy="579120"/>
          </a:xfrm>
          <a:prstGeom prst="rect">
            <a:avLst/>
          </a:prstGeom>
          <a:noFill/>
          <a:ln>
            <a:noFill/>
          </a:ln>
        </p:spPr>
        <p:txBody>
          <a:bodyPr wrap="squar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削峰</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指示灯</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50" name="直接箭头连接符 49"/>
          <p:cNvCxnSpPr>
            <a:stCxn id="45" idx="2"/>
          </p:cNvCxnSpPr>
          <p:nvPr/>
        </p:nvCxnSpPr>
        <p:spPr>
          <a:xfrm>
            <a:off x="9205595" y="1933575"/>
            <a:ext cx="398780" cy="41973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7" idx="2"/>
          </p:cNvCxnSpPr>
          <p:nvPr/>
        </p:nvCxnSpPr>
        <p:spPr>
          <a:xfrm flipH="1">
            <a:off x="9860915" y="1933575"/>
            <a:ext cx="60960" cy="60960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9" idx="2"/>
          </p:cNvCxnSpPr>
          <p:nvPr/>
        </p:nvCxnSpPr>
        <p:spPr>
          <a:xfrm flipH="1">
            <a:off x="10210165" y="1933575"/>
            <a:ext cx="414655" cy="39941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7382510" y="5194300"/>
            <a:ext cx="1000760" cy="5791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7382511" y="5194300"/>
            <a:ext cx="1000760" cy="579120"/>
          </a:xfrm>
          <a:prstGeom prst="rect">
            <a:avLst/>
          </a:prstGeom>
          <a:noFill/>
          <a:ln>
            <a:noFill/>
          </a:ln>
        </p:spPr>
        <p:txBody>
          <a:bodyPr wrap="non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低通频率</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选择旋钮</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61" name="直接箭头连接符 60"/>
          <p:cNvCxnSpPr>
            <a:stCxn id="74" idx="0"/>
          </p:cNvCxnSpPr>
          <p:nvPr/>
        </p:nvCxnSpPr>
        <p:spPr>
          <a:xfrm flipV="1">
            <a:off x="9114790" y="3068955"/>
            <a:ext cx="504190" cy="21253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54" idx="0"/>
          </p:cNvCxnSpPr>
          <p:nvPr/>
        </p:nvCxnSpPr>
        <p:spPr>
          <a:xfrm flipV="1">
            <a:off x="7882890" y="3040380"/>
            <a:ext cx="1364615" cy="21539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74" idx="0"/>
          </p:cNvCxnSpPr>
          <p:nvPr/>
        </p:nvCxnSpPr>
        <p:spPr>
          <a:xfrm flipV="1">
            <a:off x="9114790" y="4450080"/>
            <a:ext cx="504190" cy="7442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stCxn id="54" idx="0"/>
          </p:cNvCxnSpPr>
          <p:nvPr/>
        </p:nvCxnSpPr>
        <p:spPr>
          <a:xfrm flipV="1">
            <a:off x="7882890" y="4359910"/>
            <a:ext cx="1379855" cy="8343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圆角矩形 64"/>
          <p:cNvSpPr/>
          <p:nvPr/>
        </p:nvSpPr>
        <p:spPr>
          <a:xfrm>
            <a:off x="6525260" y="1355090"/>
            <a:ext cx="1000760" cy="5816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6525261" y="1357630"/>
            <a:ext cx="1000760" cy="579120"/>
          </a:xfrm>
          <a:prstGeom prst="rect">
            <a:avLst/>
          </a:prstGeom>
          <a:noFill/>
          <a:ln>
            <a:noFill/>
          </a:ln>
        </p:spPr>
        <p:txBody>
          <a:bodyPr wrap="non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信号增益</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指示灯</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67" name="直接箭头连接符 66"/>
          <p:cNvCxnSpPr>
            <a:stCxn id="66" idx="2"/>
          </p:cNvCxnSpPr>
          <p:nvPr/>
        </p:nvCxnSpPr>
        <p:spPr>
          <a:xfrm>
            <a:off x="7025640" y="1936750"/>
            <a:ext cx="1772285" cy="59944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66" idx="2"/>
          </p:cNvCxnSpPr>
          <p:nvPr/>
        </p:nvCxnSpPr>
        <p:spPr>
          <a:xfrm>
            <a:off x="7025640" y="1936750"/>
            <a:ext cx="1784350" cy="176149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42" idx="2"/>
          </p:cNvCxnSpPr>
          <p:nvPr/>
        </p:nvCxnSpPr>
        <p:spPr>
          <a:xfrm>
            <a:off x="8258810" y="1939290"/>
            <a:ext cx="957580" cy="185166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49" idx="2"/>
          </p:cNvCxnSpPr>
          <p:nvPr/>
        </p:nvCxnSpPr>
        <p:spPr>
          <a:xfrm flipH="1">
            <a:off x="10203815" y="1933575"/>
            <a:ext cx="421005" cy="173482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stCxn id="45" idx="2"/>
          </p:cNvCxnSpPr>
          <p:nvPr/>
        </p:nvCxnSpPr>
        <p:spPr>
          <a:xfrm>
            <a:off x="9205595" y="1933575"/>
            <a:ext cx="347345" cy="172339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47" idx="2"/>
          </p:cNvCxnSpPr>
          <p:nvPr/>
        </p:nvCxnSpPr>
        <p:spPr>
          <a:xfrm flipH="1">
            <a:off x="9876790" y="1933575"/>
            <a:ext cx="45085" cy="174117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3" name="圆角矩形 72"/>
          <p:cNvSpPr/>
          <p:nvPr/>
        </p:nvSpPr>
        <p:spPr>
          <a:xfrm>
            <a:off x="8614410" y="5194300"/>
            <a:ext cx="1000760" cy="5791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8614410" y="5194300"/>
            <a:ext cx="1000760" cy="579120"/>
          </a:xfrm>
          <a:prstGeom prst="rect">
            <a:avLst/>
          </a:prstGeom>
          <a:noFill/>
          <a:ln>
            <a:noFill/>
          </a:ln>
        </p:spPr>
        <p:txBody>
          <a:bodyPr wrap="non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高通频率</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选择旋钮</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5" name="圆角矩形 74"/>
          <p:cNvSpPr/>
          <p:nvPr/>
        </p:nvSpPr>
        <p:spPr>
          <a:xfrm>
            <a:off x="9961880" y="5194300"/>
            <a:ext cx="788670" cy="5791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9954895" y="5194300"/>
            <a:ext cx="796290" cy="579120"/>
          </a:xfrm>
          <a:prstGeom prst="rect">
            <a:avLst/>
          </a:prstGeom>
          <a:noFill/>
          <a:ln>
            <a:noFill/>
          </a:ln>
        </p:spPr>
        <p:txBody>
          <a:bodyPr wrap="none" rtlCol="0" anchor="t">
            <a:spAutoFit/>
          </a:bodyPr>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增益控</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制旋钮</a:t>
            </a:r>
            <a:endParaRPr lang="zh-CN" altLang="en-US" sz="1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77" name="直接箭头连接符 76"/>
          <p:cNvCxnSpPr/>
          <p:nvPr/>
        </p:nvCxnSpPr>
        <p:spPr>
          <a:xfrm flipH="1" flipV="1">
            <a:off x="10047605" y="3154680"/>
            <a:ext cx="304800" cy="2028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stCxn id="76" idx="0"/>
          </p:cNvCxnSpPr>
          <p:nvPr/>
        </p:nvCxnSpPr>
        <p:spPr>
          <a:xfrm flipH="1" flipV="1">
            <a:off x="9961880" y="4431030"/>
            <a:ext cx="391160" cy="763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3231 b"/>
          <p:cNvPicPr>
            <a:picLocks noChangeAspect="1"/>
          </p:cNvPicPr>
          <p:nvPr/>
        </p:nvPicPr>
        <p:blipFill>
          <a:blip r:embed="rId1"/>
          <a:stretch>
            <a:fillRect/>
          </a:stretch>
        </p:blipFill>
        <p:spPr>
          <a:xfrm>
            <a:off x="1066800" y="2500313"/>
            <a:ext cx="10058400" cy="3136265"/>
          </a:xfrm>
          <a:prstGeom prst="rect">
            <a:avLst/>
          </a:prstGeom>
        </p:spPr>
      </p:pic>
      <p:sp>
        <p:nvSpPr>
          <p:cNvPr id="5" name="圆角矩形 4"/>
          <p:cNvSpPr/>
          <p:nvPr/>
        </p:nvSpPr>
        <p:spPr>
          <a:xfrm>
            <a:off x="2058670" y="3178810"/>
            <a:ext cx="2089150" cy="10261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4176395" y="3178810"/>
            <a:ext cx="2089150" cy="10261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2058670" y="4488180"/>
            <a:ext cx="2089150" cy="10261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4176395" y="4488180"/>
            <a:ext cx="2089150" cy="10261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9728200" y="4204970"/>
            <a:ext cx="843915" cy="10261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4517390" y="1631950"/>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4517390" y="1630998"/>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信号输入</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圆角矩形 2"/>
          <p:cNvSpPr/>
          <p:nvPr/>
        </p:nvSpPr>
        <p:spPr>
          <a:xfrm>
            <a:off x="2399665" y="1630998"/>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2399665" y="1630998"/>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信号输出</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14" name="直接箭头连接符 13"/>
          <p:cNvCxnSpPr/>
          <p:nvPr/>
        </p:nvCxnSpPr>
        <p:spPr>
          <a:xfrm>
            <a:off x="3103245" y="2471420"/>
            <a:ext cx="0" cy="846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220970" y="2442210"/>
            <a:ext cx="0" cy="904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22" idx="0"/>
          </p:cNvCxnSpPr>
          <p:nvPr/>
        </p:nvCxnSpPr>
        <p:spPr>
          <a:xfrm flipV="1">
            <a:off x="3103245" y="5397500"/>
            <a:ext cx="0" cy="2863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20" idx="0"/>
          </p:cNvCxnSpPr>
          <p:nvPr/>
        </p:nvCxnSpPr>
        <p:spPr>
          <a:xfrm flipV="1">
            <a:off x="5220970" y="5397500"/>
            <a:ext cx="0" cy="2863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4517390" y="5683885"/>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4517390" y="5683885"/>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CH2</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信号输入</a:t>
            </a:r>
            <a:endPar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1" name="圆角矩形 20"/>
          <p:cNvSpPr/>
          <p:nvPr/>
        </p:nvSpPr>
        <p:spPr>
          <a:xfrm>
            <a:off x="2399665" y="5683885"/>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2399665" y="5683885"/>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CH2</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信号输出</a:t>
            </a:r>
            <a:endPar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30" name="直接箭头连接符 29"/>
          <p:cNvCxnSpPr>
            <a:stCxn id="32" idx="0"/>
          </p:cNvCxnSpPr>
          <p:nvPr/>
        </p:nvCxnSpPr>
        <p:spPr>
          <a:xfrm flipV="1">
            <a:off x="9104630" y="4834255"/>
            <a:ext cx="984250" cy="8496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a:xfrm>
            <a:off x="8584565" y="5683885"/>
            <a:ext cx="1069975"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8553768" y="5683885"/>
            <a:ext cx="1101090" cy="82296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电源线</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插座</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3" name="矩形 22"/>
          <p:cNvSpPr/>
          <p:nvPr/>
        </p:nvSpPr>
        <p:spPr>
          <a:xfrm>
            <a:off x="2943860" y="368300"/>
            <a:ext cx="6304280" cy="1005840"/>
          </a:xfrm>
          <a:prstGeom prst="rect">
            <a:avLst/>
          </a:prstGeom>
          <a:noFill/>
          <a:ln>
            <a:noFill/>
          </a:ln>
        </p:spPr>
        <p:txBody>
          <a:bodyPr wrap="none" rtlCol="0" anchor="t">
            <a:spAutoFit/>
          </a:bodyPr>
          <a:p>
            <a:pPr algn="ctr"/>
            <a:r>
              <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均衡器后面板说明</a:t>
            </a:r>
            <a:endPar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048 f"/>
          <p:cNvPicPr>
            <a:picLocks noChangeAspect="1"/>
          </p:cNvPicPr>
          <p:nvPr/>
        </p:nvPicPr>
        <p:blipFill>
          <a:blip r:embed="rId1"/>
          <a:stretch>
            <a:fillRect/>
          </a:stretch>
        </p:blipFill>
        <p:spPr>
          <a:xfrm>
            <a:off x="1066800" y="3742055"/>
            <a:ext cx="10058400" cy="942340"/>
          </a:xfrm>
          <a:prstGeom prst="rect">
            <a:avLst/>
          </a:prstGeom>
        </p:spPr>
      </p:pic>
      <p:sp>
        <p:nvSpPr>
          <p:cNvPr id="5" name="圆角矩形 4"/>
          <p:cNvSpPr/>
          <p:nvPr/>
        </p:nvSpPr>
        <p:spPr>
          <a:xfrm>
            <a:off x="2254885" y="3811905"/>
            <a:ext cx="842645" cy="7454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3250565" y="3963035"/>
            <a:ext cx="367665" cy="46418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3700780"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4104005"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4529455"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5358130"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186805"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7015480"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844155"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8672830"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9501505" y="4097020"/>
            <a:ext cx="354330" cy="459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4917440"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nvSpPr>
        <p:spPr>
          <a:xfrm>
            <a:off x="5749925"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nvSpPr>
        <p:spPr>
          <a:xfrm>
            <a:off x="6582410"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圆角矩形 27"/>
          <p:cNvSpPr/>
          <p:nvPr/>
        </p:nvSpPr>
        <p:spPr>
          <a:xfrm>
            <a:off x="8234045"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圆角矩形 28"/>
          <p:cNvSpPr/>
          <p:nvPr/>
        </p:nvSpPr>
        <p:spPr>
          <a:xfrm>
            <a:off x="9066530"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nvSpPr>
        <p:spPr>
          <a:xfrm>
            <a:off x="9899015"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nvSpPr>
        <p:spPr>
          <a:xfrm>
            <a:off x="7408545" y="3840480"/>
            <a:ext cx="366395" cy="58674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2" name="直接箭头连接符 31"/>
          <p:cNvCxnSpPr/>
          <p:nvPr/>
        </p:nvCxnSpPr>
        <p:spPr>
          <a:xfrm flipV="1">
            <a:off x="3868420" y="4557395"/>
            <a:ext cx="9525" cy="4692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4285615" y="3308985"/>
            <a:ext cx="1270" cy="5314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5114925" y="3321050"/>
            <a:ext cx="5080" cy="519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5929630" y="3321050"/>
            <a:ext cx="13335" cy="519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6764020" y="3321050"/>
            <a:ext cx="6985" cy="519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7585710" y="3321050"/>
            <a:ext cx="13335" cy="519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8427085" y="3308985"/>
            <a:ext cx="5080" cy="5314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9242425" y="3333750"/>
            <a:ext cx="12700" cy="5067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0076180" y="3308985"/>
            <a:ext cx="6985" cy="5314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H="1" flipV="1">
            <a:off x="4706620" y="4557395"/>
            <a:ext cx="8255" cy="4565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V="1">
            <a:off x="5525135" y="4557395"/>
            <a:ext cx="10160" cy="4692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V="1">
            <a:off x="6358890" y="4557395"/>
            <a:ext cx="5080" cy="444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flipV="1">
            <a:off x="7192645" y="4557395"/>
            <a:ext cx="635" cy="4692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8015605" y="4557395"/>
            <a:ext cx="5715" cy="4565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8849360" y="4557395"/>
            <a:ext cx="635" cy="4565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V="1">
            <a:off x="9671685" y="4557395"/>
            <a:ext cx="6985" cy="4692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866515" y="5024120"/>
            <a:ext cx="5812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274820" y="3305175"/>
            <a:ext cx="5812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3868420" y="5196205"/>
            <a:ext cx="5852160" cy="83502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4255135" y="2290445"/>
            <a:ext cx="5852160" cy="85788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4560570" y="5208270"/>
            <a:ext cx="44678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8</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个输出信号通道控制旋钮，</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可独立控制每个通道音量大小。</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9" name="矩形 18"/>
          <p:cNvSpPr/>
          <p:nvPr/>
        </p:nvSpPr>
        <p:spPr>
          <a:xfrm>
            <a:off x="4947285" y="2307908"/>
            <a:ext cx="44678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8</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个输出通道信号指示灯，</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可独立显示每个通道信号增益。</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3" name="矩形 22"/>
          <p:cNvSpPr/>
          <p:nvPr/>
        </p:nvSpPr>
        <p:spPr>
          <a:xfrm>
            <a:off x="2208213" y="5208270"/>
            <a:ext cx="1407160" cy="82296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输入信号</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指示灯</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5" name="矩形 24"/>
          <p:cNvSpPr/>
          <p:nvPr/>
        </p:nvSpPr>
        <p:spPr>
          <a:xfrm>
            <a:off x="2642553" y="2411730"/>
            <a:ext cx="1407160" cy="82296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分配模式</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指示灯</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0" name="圆角矩形 49"/>
          <p:cNvSpPr/>
          <p:nvPr/>
        </p:nvSpPr>
        <p:spPr>
          <a:xfrm>
            <a:off x="2245360" y="5247005"/>
            <a:ext cx="1333500" cy="7848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圆角矩形 50"/>
          <p:cNvSpPr/>
          <p:nvPr/>
        </p:nvSpPr>
        <p:spPr>
          <a:xfrm>
            <a:off x="2686050" y="2411095"/>
            <a:ext cx="1320800" cy="7848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箭头连接符 51"/>
          <p:cNvCxnSpPr>
            <a:stCxn id="51" idx="2"/>
          </p:cNvCxnSpPr>
          <p:nvPr/>
        </p:nvCxnSpPr>
        <p:spPr>
          <a:xfrm>
            <a:off x="3346450" y="3183890"/>
            <a:ext cx="80645" cy="917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50" idx="0"/>
          </p:cNvCxnSpPr>
          <p:nvPr/>
        </p:nvCxnSpPr>
        <p:spPr>
          <a:xfrm flipH="1" flipV="1">
            <a:off x="2682240" y="4297045"/>
            <a:ext cx="229870" cy="9378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178685" y="637540"/>
            <a:ext cx="7834630" cy="1005840"/>
          </a:xfrm>
          <a:prstGeom prst="rect">
            <a:avLst/>
          </a:prstGeom>
          <a:noFill/>
          <a:ln>
            <a:noFill/>
          </a:ln>
        </p:spPr>
        <p:txBody>
          <a:bodyPr wrap="none" rtlCol="0" anchor="t">
            <a:spAutoFit/>
          </a:bodyPr>
          <a:p>
            <a:pPr algn="ctr"/>
            <a:r>
              <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信号分配器前面板说明</a:t>
            </a:r>
            <a:endPar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1048 b"/>
          <p:cNvPicPr>
            <a:picLocks noChangeAspect="1"/>
          </p:cNvPicPr>
          <p:nvPr>
            <p:ph idx="1"/>
          </p:nvPr>
        </p:nvPicPr>
        <p:blipFill>
          <a:blip r:embed="rId1"/>
          <a:stretch>
            <a:fillRect/>
          </a:stretch>
        </p:blipFill>
        <p:spPr>
          <a:xfrm>
            <a:off x="838200" y="3637598"/>
            <a:ext cx="10515600" cy="1151255"/>
          </a:xfrm>
          <a:prstGeom prst="rect">
            <a:avLst/>
          </a:prstGeom>
        </p:spPr>
      </p:pic>
      <p:sp>
        <p:nvSpPr>
          <p:cNvPr id="2" name="圆角矩形 1"/>
          <p:cNvSpPr/>
          <p:nvPr/>
        </p:nvSpPr>
        <p:spPr>
          <a:xfrm>
            <a:off x="1145540" y="3741420"/>
            <a:ext cx="268668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4916170" y="3766185"/>
            <a:ext cx="268668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3947160" y="3765550"/>
            <a:ext cx="58864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7742555" y="3766185"/>
            <a:ext cx="58864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4580890" y="3765550"/>
            <a:ext cx="29908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4026853" y="2404110"/>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4026853" y="2403158"/>
            <a:ext cx="1407160" cy="82296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分配模式</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选择键</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0" name="圆角矩形 9"/>
          <p:cNvSpPr/>
          <p:nvPr/>
        </p:nvSpPr>
        <p:spPr>
          <a:xfrm>
            <a:off x="1785303" y="2403158"/>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768793" y="2403158"/>
            <a:ext cx="144018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信号输出</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圆角矩形 11"/>
          <p:cNvSpPr/>
          <p:nvPr/>
        </p:nvSpPr>
        <p:spPr>
          <a:xfrm>
            <a:off x="5555933" y="2403158"/>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5539423" y="2403158"/>
            <a:ext cx="144018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4</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信号输出</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14" name="直接箭头连接符 13"/>
          <p:cNvCxnSpPr>
            <a:stCxn id="11" idx="2"/>
          </p:cNvCxnSpPr>
          <p:nvPr/>
        </p:nvCxnSpPr>
        <p:spPr>
          <a:xfrm>
            <a:off x="2489200" y="3214370"/>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4241800" y="4504690"/>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259513" y="3227070"/>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730433" y="3217228"/>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8037195" y="4504690"/>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7332663" y="5140960"/>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7332663" y="5140960"/>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CH1</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信号输入</a:t>
            </a:r>
            <a:endPar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1" name="圆角矩形 20"/>
          <p:cNvSpPr/>
          <p:nvPr/>
        </p:nvSpPr>
        <p:spPr>
          <a:xfrm>
            <a:off x="3537585" y="5140960"/>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3537585" y="5140960"/>
            <a:ext cx="1407160" cy="822960"/>
          </a:xfrm>
          <a:prstGeom prst="rect">
            <a:avLst/>
          </a:prstGeom>
          <a:noFill/>
          <a:ln>
            <a:noFill/>
          </a:ln>
        </p:spPr>
        <p:txBody>
          <a:bodyPr wrap="none" rtlCol="0" anchor="t">
            <a:spAutoFit/>
          </a:bodyPr>
          <a:p>
            <a:pPr algn="ctr"/>
            <a:r>
              <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CH2</a:t>
            </a: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通道</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信号输入</a:t>
            </a:r>
            <a:endParaRPr lang="en-US" altLang="zh-CN"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3" name="矩形 22"/>
          <p:cNvSpPr/>
          <p:nvPr/>
        </p:nvSpPr>
        <p:spPr>
          <a:xfrm>
            <a:off x="2178685" y="638810"/>
            <a:ext cx="7834630" cy="1005840"/>
          </a:xfrm>
          <a:prstGeom prst="rect">
            <a:avLst/>
          </a:prstGeom>
          <a:noFill/>
          <a:ln>
            <a:noFill/>
          </a:ln>
        </p:spPr>
        <p:txBody>
          <a:bodyPr wrap="none" rtlCol="0" anchor="t">
            <a:spAutoFit/>
          </a:bodyPr>
          <a:p>
            <a:pPr algn="ctr"/>
            <a:r>
              <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信号分配器后面板说明</a:t>
            </a:r>
            <a:endParaRPr lang="zh-CN" alt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9" name="圆角矩形 28"/>
          <p:cNvSpPr/>
          <p:nvPr/>
        </p:nvSpPr>
        <p:spPr>
          <a:xfrm>
            <a:off x="9860280" y="3784600"/>
            <a:ext cx="588645"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0" name="直接箭头连接符 29"/>
          <p:cNvCxnSpPr/>
          <p:nvPr/>
        </p:nvCxnSpPr>
        <p:spPr>
          <a:xfrm flipV="1">
            <a:off x="10154920" y="4523105"/>
            <a:ext cx="0" cy="6362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a:xfrm>
            <a:off x="9450388" y="5159375"/>
            <a:ext cx="1407160" cy="8229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9603423" y="5159375"/>
            <a:ext cx="1101090" cy="82296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电源线</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插座</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3" name="圆角矩形 32"/>
          <p:cNvSpPr/>
          <p:nvPr/>
        </p:nvSpPr>
        <p:spPr>
          <a:xfrm>
            <a:off x="10641965" y="3759835"/>
            <a:ext cx="445770" cy="8470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nvSpPr>
        <p:spPr>
          <a:xfrm>
            <a:off x="9450705" y="2713990"/>
            <a:ext cx="1407160" cy="50038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9450388" y="2713990"/>
            <a:ext cx="1407160" cy="457200"/>
          </a:xfrm>
          <a:prstGeom prst="rect">
            <a:avLst/>
          </a:prstGeom>
          <a:noFill/>
          <a:ln>
            <a:noFill/>
          </a:ln>
        </p:spPr>
        <p:txBody>
          <a:bodyPr wrap="none" rtlCol="0" anchor="t">
            <a:spAutoFit/>
          </a:bodyPr>
          <a:p>
            <a:pPr algn="ctr"/>
            <a:r>
              <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电源开关</a:t>
            </a:r>
            <a:endParaRPr lang="zh-CN" altLang="en-US" sz="2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36" name="直接箭头连接符 35"/>
          <p:cNvCxnSpPr>
            <a:stCxn id="34" idx="2"/>
          </p:cNvCxnSpPr>
          <p:nvPr/>
        </p:nvCxnSpPr>
        <p:spPr>
          <a:xfrm>
            <a:off x="10154285" y="3214370"/>
            <a:ext cx="719455" cy="8458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4063" y="2149475"/>
            <a:ext cx="10683875" cy="1310640"/>
          </a:xfrm>
          <a:prstGeom prst="rect">
            <a:avLst/>
          </a:prstGeom>
          <a:noFill/>
          <a:ln w="12700" cmpd="sng">
            <a:noFill/>
            <a:prstDash val="solid"/>
          </a:ln>
        </p:spPr>
        <p:txBody>
          <a:bodyPr wrap="none" rtlCol="0" anchor="t">
            <a:spAutoFit/>
          </a:bodyPr>
          <a:p>
            <a:pPr algn="ctr" fontAlgn="ctr"/>
            <a:r>
              <a:rPr lang="en-US" altLang="zh-CN" sz="8000">
                <a:solidFill>
                  <a:schemeClr val="accent1"/>
                </a:solidFill>
                <a:effectLst>
                  <a:outerShdw blurRad="38100" dist="25400" dir="5400000" algn="ctr" rotWithShape="0">
                    <a:srgbClr val="6E747A">
                      <a:alpha val="43000"/>
                    </a:srgbClr>
                  </a:outerShdw>
                </a:effectLst>
              </a:rPr>
              <a:t>LP26</a:t>
            </a:r>
            <a:r>
              <a:rPr lang="zh-CN" altLang="en-US" sz="8000">
                <a:solidFill>
                  <a:schemeClr val="accent1"/>
                </a:solidFill>
                <a:effectLst>
                  <a:outerShdw blurRad="38100" dist="25400" dir="5400000" algn="ctr" rotWithShape="0">
                    <a:srgbClr val="6E747A">
                      <a:alpha val="43000"/>
                    </a:srgbClr>
                  </a:outerShdw>
                </a:effectLst>
              </a:rPr>
              <a:t>处理器应用与操作</a:t>
            </a:r>
            <a:endParaRPr lang="zh-CN" altLang="en-US" sz="8000">
              <a:solidFill>
                <a:schemeClr val="accent1"/>
              </a:solidFill>
              <a:effectLst>
                <a:outerShdw blurRad="38100" dist="25400" dir="5400000" algn="ctr" rotWithShape="0">
                  <a:srgbClr val="6E747A">
                    <a:alpha val="43000"/>
                  </a:srgbClr>
                </a:outerShdw>
              </a:effectLst>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LP26 x 4 1"/>
          <p:cNvPicPr>
            <a:picLocks noChangeAspect="1"/>
          </p:cNvPicPr>
          <p:nvPr/>
        </p:nvPicPr>
        <p:blipFill>
          <a:blip r:embed="rId1"/>
          <a:stretch>
            <a:fillRect/>
          </a:stretch>
        </p:blipFill>
        <p:spPr>
          <a:xfrm>
            <a:off x="1066800" y="2386648"/>
            <a:ext cx="10058400" cy="3822065"/>
          </a:xfrm>
          <a:prstGeom prst="rect">
            <a:avLst/>
          </a:prstGeom>
        </p:spPr>
      </p:pic>
      <p:sp>
        <p:nvSpPr>
          <p:cNvPr id="6" name="云形标注 5"/>
          <p:cNvSpPr/>
          <p:nvPr/>
        </p:nvSpPr>
        <p:spPr>
          <a:xfrm>
            <a:off x="1902143" y="418465"/>
            <a:ext cx="8387715" cy="1318895"/>
          </a:xfrm>
          <a:prstGeom prst="cloudCallout">
            <a:avLst>
              <a:gd name="adj1" fmla="val -13907"/>
              <a:gd name="adj2" fmla="val 96509"/>
            </a:avLst>
          </a:prstGeom>
          <a:ln w="38100">
            <a:solidFill>
              <a:srgbClr val="CCFF66"/>
            </a:solidFill>
          </a:ln>
        </p:spPr>
        <p:style>
          <a:lnRef idx="2">
            <a:schemeClr val="accent4"/>
          </a:lnRef>
          <a:fillRef idx="1">
            <a:schemeClr val="lt1"/>
          </a:fillRef>
          <a:effectRef idx="0">
            <a:schemeClr val="accent4"/>
          </a:effectRef>
          <a:fontRef idx="minor">
            <a:schemeClr val="dk1"/>
          </a:fontRef>
        </p:style>
        <p:txBody>
          <a:bodyPr rtlCol="0" anchor="ctr"/>
          <a:p>
            <a:pPr algn="ctr"/>
            <a:endParaRPr lang="zh-CN" altLang="en-US"/>
          </a:p>
        </p:txBody>
      </p:sp>
      <p:sp>
        <p:nvSpPr>
          <p:cNvPr id="5" name="标题 4"/>
          <p:cNvSpPr>
            <a:spLocks noGrp="1"/>
          </p:cNvSpPr>
          <p:nvPr>
            <p:ph type="title"/>
          </p:nvPr>
        </p:nvSpPr>
        <p:spPr>
          <a:xfrm>
            <a:off x="2640965" y="744220"/>
            <a:ext cx="6386195" cy="66738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rPr>
              <a:t>认识一下</a:t>
            </a:r>
            <a:r>
              <a:rPr lang="en-US" altLang="zh-CN" b="1">
                <a:solidFill>
                  <a:schemeClr val="accent1"/>
                </a:solidFill>
                <a:effectLst>
                  <a:outerShdw blurRad="38100" dist="25400" dir="5400000" algn="ctr" rotWithShape="0">
                    <a:srgbClr val="6E747A">
                      <a:alpha val="43000"/>
                    </a:srgbClr>
                  </a:outerShdw>
                </a:effectLst>
              </a:rPr>
              <a:t>LP26</a:t>
            </a:r>
            <a:r>
              <a:rPr lang="zh-CN" altLang="en-US" b="1">
                <a:solidFill>
                  <a:schemeClr val="accent1"/>
                </a:solidFill>
                <a:effectLst>
                  <a:outerShdw blurRad="38100" dist="25400" dir="5400000" algn="ctr" rotWithShape="0">
                    <a:srgbClr val="6E747A">
                      <a:alpha val="43000"/>
                    </a:srgbClr>
                  </a:outerShdw>
                </a:effectLst>
              </a:rPr>
              <a:t>的外观及前面板</a:t>
            </a:r>
            <a:endParaRPr lang="zh-CN" altLang="en-US"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838200" y="1049655"/>
            <a:ext cx="10515600" cy="5227320"/>
          </a:xfr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a:noAutofit/>
            <a:scene3d>
              <a:camera prst="orthographicFront"/>
              <a:lightRig rig="threePt" dir="t"/>
            </a:scene3d>
          </a:bodyPr>
          <a:p>
            <a:pPr marL="0" indent="0">
              <a:lnSpc>
                <a:spcPct val="100000"/>
              </a:lnSpc>
              <a:buNone/>
            </a:pP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LP26是专门为需要前置电子分频及将信号进行处理的音箱处理器。LP26是2入                     </a:t>
            </a:r>
            <a:r>
              <a:rPr lang="en-US" altLang="zh-CN" sz="2200">
                <a:solidFill>
                  <a:schemeClr val="accent1"/>
                </a:solidFill>
                <a:effectLst>
                  <a:outerShdw blurRad="38100" dist="25400" dir="5400000" algn="ctr" rotWithShape="0">
                    <a:srgbClr val="6E747A">
                      <a:alpha val="43000"/>
                    </a:srgbClr>
                  </a:outerShdw>
                </a:effectLst>
                <a:latin typeface="+mj-ea"/>
                <a:ea typeface="+mj-ea"/>
              </a:rPr>
              <a:t>	</a:t>
            </a:r>
            <a:r>
              <a:rPr lang="zh-CN" altLang="en-US" sz="2200">
                <a:solidFill>
                  <a:schemeClr val="accent1"/>
                </a:solidFill>
                <a:effectLst>
                  <a:outerShdw blurRad="38100" dist="25400" dir="5400000" algn="ctr" rotWithShape="0">
                    <a:srgbClr val="6E747A">
                      <a:alpha val="43000"/>
                    </a:srgbClr>
                  </a:outerShdw>
                </a:effectLst>
                <a:latin typeface="+mj-ea"/>
                <a:ea typeface="+mj-ea"/>
              </a:rPr>
              <a:t>6出设计，适合立体声3分频和单通道4分频以上使用；</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来自德国的处理芯片，超大的动态范围；</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十段EQ调节，更能满足现场百变的环境；</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LP26面板采用铝合金拉模，彰显其实力派，而每个按键都是半透明的乳胶按</a:t>
            </a:r>
            <a:r>
              <a:rPr lang="en-US" altLang="zh-CN" sz="2200">
                <a:solidFill>
                  <a:schemeClr val="accent1"/>
                </a:solidFill>
                <a:effectLst>
                  <a:outerShdw blurRad="38100" dist="25400" dir="5400000" algn="ctr" rotWithShape="0">
                    <a:srgbClr val="6E747A">
                      <a:alpha val="43000"/>
                    </a:srgbClr>
                  </a:outerShdw>
                </a:effectLst>
                <a:latin typeface="+mj-ea"/>
                <a:ea typeface="+mj-ea"/>
              </a:rPr>
              <a:t>	</a:t>
            </a:r>
            <a:r>
              <a:rPr lang="zh-CN" altLang="en-US" sz="2200">
                <a:solidFill>
                  <a:schemeClr val="accent1"/>
                </a:solidFill>
                <a:effectLst>
                  <a:outerShdw blurRad="38100" dist="25400" dir="5400000" algn="ctr" rotWithShape="0">
                    <a:srgbClr val="6E747A">
                      <a:alpha val="43000"/>
                    </a:srgbClr>
                  </a:outerShdw>
                </a:effectLst>
                <a:latin typeface="+mj-ea"/>
                <a:ea typeface="+mj-ea"/>
              </a:rPr>
              <a:t>键，白色背光LCD液晶显示屏，另操作更易上手；</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LP26内置数字音箱处理器的每个通道内置有增益控制、延时、分频分配、均</a:t>
            </a:r>
            <a:r>
              <a:rPr lang="en-US" altLang="zh-CN" sz="2200">
                <a:solidFill>
                  <a:schemeClr val="accent1"/>
                </a:solidFill>
                <a:effectLst>
                  <a:outerShdw blurRad="38100" dist="25400" dir="5400000" algn="ctr" rotWithShape="0">
                    <a:srgbClr val="6E747A">
                      <a:alpha val="43000"/>
                    </a:srgbClr>
                  </a:outerShdw>
                </a:effectLst>
                <a:latin typeface="+mj-ea"/>
                <a:ea typeface="+mj-ea"/>
              </a:rPr>
              <a:t>	</a:t>
            </a:r>
            <a:r>
              <a:rPr lang="zh-CN" altLang="en-US" sz="2200">
                <a:solidFill>
                  <a:schemeClr val="accent1"/>
                </a:solidFill>
                <a:effectLst>
                  <a:outerShdw blurRad="38100" dist="25400" dir="5400000" algn="ctr" rotWithShape="0">
                    <a:srgbClr val="6E747A">
                      <a:alpha val="43000"/>
                    </a:srgbClr>
                  </a:outerShdw>
                </a:effectLst>
                <a:latin typeface="+mj-ea"/>
                <a:ea typeface="+mj-ea"/>
              </a:rPr>
              <a:t>衡、压限等基本模块功能。可以连接USB，通过PC界面控制各项参数设置，调</a:t>
            </a:r>
            <a:r>
              <a:rPr lang="en-US" altLang="zh-CN" sz="2200">
                <a:solidFill>
                  <a:schemeClr val="accent1"/>
                </a:solidFill>
                <a:effectLst>
                  <a:outerShdw blurRad="38100" dist="25400" dir="5400000" algn="ctr" rotWithShape="0">
                    <a:srgbClr val="6E747A">
                      <a:alpha val="43000"/>
                    </a:srgbClr>
                  </a:outerShdw>
                </a:effectLst>
                <a:latin typeface="+mj-ea"/>
                <a:ea typeface="+mj-ea"/>
              </a:rPr>
              <a:t>	</a:t>
            </a:r>
            <a:r>
              <a:rPr lang="zh-CN" altLang="en-US" sz="2200">
                <a:solidFill>
                  <a:schemeClr val="accent1"/>
                </a:solidFill>
                <a:effectLst>
                  <a:outerShdw blurRad="38100" dist="25400" dir="5400000" algn="ctr" rotWithShape="0">
                    <a:srgbClr val="6E747A">
                      <a:alpha val="43000"/>
                    </a:srgbClr>
                  </a:outerShdw>
                </a:effectLst>
                <a:latin typeface="+mj-ea"/>
                <a:ea typeface="+mj-ea"/>
              </a:rPr>
              <a:t>整简单方便，是小型线阵系统的最佳搭档；</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LP26操作界面有多种语言选择有英语，德语，西班牙语，法语，荷兰语；</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rPr>
              <a:t>■    本机有50个预设记忆，采用PC则有多达50个预设记忆，足够使用实际的需要；</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a:p>
            <a:pPr marL="0" indent="0">
              <a:lnSpc>
                <a:spcPct val="100000"/>
              </a:lnSpc>
              <a:buNone/>
            </a:pPr>
            <a:r>
              <a:rPr lang="zh-CN" altLang="en-US" sz="2200">
                <a:solidFill>
                  <a:schemeClr val="accent1"/>
                </a:solidFill>
                <a:effectLst>
                  <a:outerShdw blurRad="38100" dist="25400" dir="5400000" algn="ctr" rotWithShape="0">
                    <a:srgbClr val="6E747A">
                      <a:alpha val="43000"/>
                    </a:srgbClr>
                  </a:outerShdw>
                </a:effectLst>
                <a:latin typeface="+mj-ea"/>
                <a:ea typeface="+mj-ea"/>
                <a:sym typeface="+mn-ea"/>
              </a:rPr>
              <a:t>■    </a:t>
            </a:r>
            <a:r>
              <a:rPr lang="zh-CN" altLang="en-US" sz="2200">
                <a:solidFill>
                  <a:schemeClr val="accent1"/>
                </a:solidFill>
                <a:effectLst>
                  <a:outerShdw blurRad="38100" dist="25400" dir="5400000" algn="ctr" rotWithShape="0">
                    <a:srgbClr val="6E747A">
                      <a:alpha val="43000"/>
                    </a:srgbClr>
                  </a:outerShdw>
                </a:effectLst>
                <a:latin typeface="+mj-ea"/>
                <a:ea typeface="+mj-ea"/>
              </a:rPr>
              <a:t>取样率为96KHz,系统可设置密码，可以防止无关人员的操作。</a:t>
            </a:r>
            <a:endParaRPr lang="zh-CN" altLang="en-US" sz="2200">
              <a:solidFill>
                <a:schemeClr val="accent1"/>
              </a:solidFill>
              <a:effectLst>
                <a:outerShdw blurRad="38100" dist="25400" dir="5400000" algn="ctr" rotWithShape="0">
                  <a:srgbClr val="6E747A">
                    <a:alpha val="43000"/>
                  </a:srgbClr>
                </a:outerShdw>
              </a:effectLst>
              <a:latin typeface="+mj-ea"/>
              <a:ea typeface="+mj-ea"/>
            </a:endParaRPr>
          </a:p>
        </p:txBody>
      </p:sp>
      <p:sp>
        <p:nvSpPr>
          <p:cNvPr id="5" name="文本框 4"/>
          <p:cNvSpPr txBox="1"/>
          <p:nvPr/>
        </p:nvSpPr>
        <p:spPr>
          <a:xfrm>
            <a:off x="2939098" y="516890"/>
            <a:ext cx="6313805" cy="762000"/>
          </a:xfrm>
          <a:prstGeom prst="rect">
            <a:avLst/>
          </a:prstGeom>
          <a:noFill/>
        </p:spPr>
        <p:txBody>
          <a:bodyPr wrap="square" rtlCol="0" anchor="t">
            <a:spAutoFit/>
            <a:scene3d>
              <a:camera prst="orthographicFront"/>
              <a:lightRig rig="threePt" dir="t"/>
            </a:scene3d>
          </a:bodyPr>
          <a:p>
            <a:r>
              <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rPr>
              <a:t>关于</a:t>
            </a:r>
            <a:r>
              <a:rPr lang="en-US" altLang="zh-CN" sz="4400" b="1">
                <a:solidFill>
                  <a:schemeClr val="accent1"/>
                </a:solidFill>
                <a:effectLst>
                  <a:outerShdw blurRad="38100" dist="25400" dir="5400000" algn="ctr" rotWithShape="0">
                    <a:srgbClr val="6E747A">
                      <a:alpha val="43000"/>
                    </a:srgbClr>
                  </a:outerShdw>
                </a:effectLst>
                <a:latin typeface="+mj-ea"/>
                <a:ea typeface="+mj-ea"/>
                <a:sym typeface="+mn-ea"/>
              </a:rPr>
              <a:t>LP26</a:t>
            </a:r>
            <a:r>
              <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rPr>
              <a:t>的特性与功能</a:t>
            </a:r>
            <a:endPar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315210" y="630555"/>
            <a:ext cx="7561580" cy="679450"/>
          </a:xfrm>
        </p:spPr>
        <p:txBody>
          <a:bodyPr>
            <a:normAutofit fontScale="90000"/>
            <a:scene3d>
              <a:camera prst="orthographicFront"/>
              <a:lightRig rig="threePt" dir="t"/>
            </a:scene3d>
          </a:bodyPr>
          <a:p>
            <a:r>
              <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rPr>
              <a:t>如何让</a:t>
            </a:r>
            <a:r>
              <a:rPr lang="en-US" altLang="zh-CN" sz="4400" b="1">
                <a:solidFill>
                  <a:schemeClr val="accent1"/>
                </a:solidFill>
                <a:effectLst>
                  <a:outerShdw blurRad="38100" dist="25400" dir="5400000" algn="ctr" rotWithShape="0">
                    <a:srgbClr val="6E747A">
                      <a:alpha val="43000"/>
                    </a:srgbClr>
                  </a:outerShdw>
                </a:effectLst>
                <a:latin typeface="+mj-ea"/>
                <a:ea typeface="+mj-ea"/>
                <a:sym typeface="+mn-ea"/>
              </a:rPr>
              <a:t>LP26</a:t>
            </a:r>
            <a:r>
              <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rPr>
              <a:t>与电脑进行联机控制</a:t>
            </a:r>
            <a:endParaRPr lang="zh-CN" altLang="en-US" sz="4400" b="1">
              <a:solidFill>
                <a:schemeClr val="accent1"/>
              </a:solidFill>
              <a:effectLst>
                <a:outerShdw blurRad="38100" dist="25400" dir="5400000" algn="ctr" rotWithShape="0">
                  <a:srgbClr val="6E747A">
                    <a:alpha val="43000"/>
                  </a:srgbClr>
                </a:outerShdw>
              </a:effectLst>
              <a:latin typeface="+mj-ea"/>
              <a:ea typeface="+mj-ea"/>
              <a:sym typeface="+mn-ea"/>
            </a:endParaRPr>
          </a:p>
        </p:txBody>
      </p:sp>
      <p:sp>
        <p:nvSpPr>
          <p:cNvPr id="16" name="文本框 15"/>
          <p:cNvSpPr txBox="1"/>
          <p:nvPr/>
        </p:nvSpPr>
        <p:spPr>
          <a:xfrm>
            <a:off x="2555240" y="2588895"/>
            <a:ext cx="7985125" cy="3931920"/>
          </a:xfrm>
          <a:prstGeom prst="rect">
            <a:avLst/>
          </a:prstGeom>
          <a:noFill/>
        </p:spPr>
        <p:txBody>
          <a:bodyPr wrap="square" rtlCol="0" anchor="t">
            <a:spAutoFit/>
            <a:scene3d>
              <a:camera prst="orthographicFront"/>
              <a:lightRig rig="threePt" dir="t"/>
            </a:scene3d>
          </a:bodyPr>
          <a:p>
            <a:pPr>
              <a:lnSpc>
                <a:spcPct val="20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LP26</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处理器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1 </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台；</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nSpc>
                <a:spcPct val="20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笔记本电脑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1 </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台；</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nSpc>
                <a:spcPct val="20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USB</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数据线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1 </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条；</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nSpc>
                <a:spcPct val="20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LP26</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控制软件或光盘    </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1 </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份</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只；</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nSpc>
                <a:spcPct val="100000"/>
              </a:lnSpc>
            </a:pP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p:txBody>
      </p:sp>
      <p:sp>
        <p:nvSpPr>
          <p:cNvPr id="17" name="文本框 16"/>
          <p:cNvSpPr txBox="1"/>
          <p:nvPr/>
        </p:nvSpPr>
        <p:spPr>
          <a:xfrm>
            <a:off x="1904365" y="1835785"/>
            <a:ext cx="2685415" cy="518160"/>
          </a:xfrm>
          <a:prstGeom prst="rect">
            <a:avLst/>
          </a:prstGeom>
          <a:noFill/>
        </p:spPr>
        <p:txBody>
          <a:bodyPr wrap="none" rtlCol="0" anchor="t">
            <a:spAutoFit/>
            <a:scene3d>
              <a:camera prst="orthographicFront"/>
              <a:lightRig rig="threePt" dir="t"/>
            </a:scene3d>
          </a:bodyPr>
          <a:p>
            <a:r>
              <a:rPr lang="zh-CN" altLang="en-US" sz="2800" b="1">
                <a:solidFill>
                  <a:schemeClr val="accent1"/>
                </a:solidFill>
                <a:effectLst>
                  <a:outerShdw blurRad="38100" dist="25400" dir="5400000" algn="ctr" rotWithShape="0">
                    <a:srgbClr val="6E747A">
                      <a:alpha val="43000"/>
                    </a:srgbClr>
                  </a:outerShdw>
                </a:effectLst>
                <a:latin typeface="+mj-ea"/>
                <a:ea typeface="+mj-ea"/>
              </a:rPr>
              <a:t>联机前的准备：</a:t>
            </a:r>
            <a:endParaRPr lang="zh-CN" altLang="en-US" sz="2800" b="1">
              <a:solidFill>
                <a:schemeClr val="accent1"/>
              </a:solidFill>
              <a:effectLst>
                <a:outerShdw blurRad="38100" dist="25400" dir="5400000" algn="ctr" rotWithShape="0">
                  <a:srgbClr val="6E747A">
                    <a:alpha val="43000"/>
                  </a:srgbClr>
                </a:outerShdw>
              </a:effectLst>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782888" y="603885"/>
            <a:ext cx="6626225" cy="62674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安装</a:t>
            </a:r>
            <a:r>
              <a:rPr lang="en-US" altLang="zh-CN" b="1">
                <a:solidFill>
                  <a:schemeClr val="accent1"/>
                </a:solidFill>
                <a:effectLst>
                  <a:outerShdw blurRad="38100" dist="25400" dir="5400000" algn="ctr" rotWithShape="0">
                    <a:srgbClr val="6E747A">
                      <a:alpha val="43000"/>
                    </a:srgbClr>
                  </a:outerShdw>
                </a:effectLst>
                <a:latin typeface="+mj-ea"/>
                <a:sym typeface="+mn-ea"/>
              </a:rPr>
              <a:t>LP26</a:t>
            </a:r>
            <a:r>
              <a:rPr lang="zh-CN" altLang="en-US" b="1">
                <a:solidFill>
                  <a:schemeClr val="accent1"/>
                </a:solidFill>
                <a:effectLst>
                  <a:outerShdw blurRad="38100" dist="25400" dir="5400000" algn="ctr" rotWithShape="0">
                    <a:srgbClr val="6E747A">
                      <a:alpha val="43000"/>
                    </a:srgbClr>
                  </a:outerShdw>
                </a:effectLst>
                <a:latin typeface="+mj-ea"/>
                <a:sym typeface="+mn-ea"/>
              </a:rPr>
              <a:t>控制软件到你的电脑</a:t>
            </a:r>
            <a:endParaRPr lang="zh-CN" altLang="en-US" b="1">
              <a:solidFill>
                <a:schemeClr val="accent1"/>
              </a:solidFill>
              <a:effectLst>
                <a:outerShdw blurRad="38100" dist="25400" dir="5400000" algn="ctr" rotWithShape="0">
                  <a:srgbClr val="6E747A">
                    <a:alpha val="43000"/>
                  </a:srgbClr>
                </a:outerShdw>
              </a:effectLst>
              <a:latin typeface="+mj-ea"/>
              <a:sym typeface="+mn-ea"/>
            </a:endParaRPr>
          </a:p>
        </p:txBody>
      </p:sp>
      <p:pic>
        <p:nvPicPr>
          <p:cNvPr id="5" name="图片 4" descr="1"/>
          <p:cNvPicPr>
            <a:picLocks noChangeAspect="1"/>
          </p:cNvPicPr>
          <p:nvPr/>
        </p:nvPicPr>
        <p:blipFill>
          <a:blip r:embed="rId1"/>
          <a:stretch>
            <a:fillRect/>
          </a:stretch>
        </p:blipFill>
        <p:spPr>
          <a:xfrm>
            <a:off x="4176395" y="4230370"/>
            <a:ext cx="4828540" cy="752475"/>
          </a:xfrm>
          <a:prstGeom prst="rect">
            <a:avLst/>
          </a:prstGeom>
        </p:spPr>
      </p:pic>
      <p:sp>
        <p:nvSpPr>
          <p:cNvPr id="6" name="文本框 5"/>
          <p:cNvSpPr txBox="1"/>
          <p:nvPr/>
        </p:nvSpPr>
        <p:spPr>
          <a:xfrm>
            <a:off x="1175385" y="1740535"/>
            <a:ext cx="10218420" cy="2011680"/>
          </a:xfrm>
          <a:prstGeom prst="rect">
            <a:avLst/>
          </a:prstGeom>
          <a:noFill/>
        </p:spPr>
        <p:txBody>
          <a:bodyPr wrap="none" rtlCol="0" anchor="t">
            <a:spAutoFit/>
            <a:scene3d>
              <a:camera prst="orthographicFront"/>
              <a:lightRig rig="threePt" dir="t"/>
            </a:scene3d>
          </a:bodyPr>
          <a:p>
            <a:pPr algn="l">
              <a:lnSpc>
                <a:spcPct val="15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在你的电脑是找到</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LP26</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的控制软件或随机附带的光盘：</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gn="l">
              <a:lnSpc>
                <a:spcPct val="15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软件有</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32</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位和</a:t>
            </a:r>
            <a:r>
              <a:rPr lang="en-US" altLang="zh-CN" sz="2800">
                <a:solidFill>
                  <a:schemeClr val="accent1"/>
                </a:solidFill>
                <a:effectLst>
                  <a:outerShdw blurRad="38100" dist="25400" dir="5400000" algn="ctr" rotWithShape="0">
                    <a:srgbClr val="6E747A">
                      <a:alpha val="43000"/>
                    </a:srgbClr>
                  </a:outerShdw>
                </a:effectLst>
                <a:latin typeface="+mj-ea"/>
                <a:ea typeface="+mj-ea"/>
                <a:sym typeface="+mn-ea"/>
              </a:rPr>
              <a:t>64</a:t>
            </a: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位两种版本，下面是两种不同版本的图标。</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a:p>
            <a:pPr algn="l">
              <a:lnSpc>
                <a:spcPct val="150000"/>
              </a:lnSpc>
            </a:pPr>
            <a:r>
              <a:rPr lang="zh-CN" altLang="en-US" sz="2800">
                <a:solidFill>
                  <a:schemeClr val="accent1"/>
                </a:solidFill>
                <a:effectLst>
                  <a:outerShdw blurRad="38100" dist="25400" dir="5400000" algn="ctr" rotWithShape="0">
                    <a:srgbClr val="6E747A">
                      <a:alpha val="43000"/>
                    </a:srgbClr>
                  </a:outerShdw>
                </a:effectLst>
                <a:latin typeface="+mj-ea"/>
                <a:ea typeface="+mj-ea"/>
                <a:sym typeface="+mn-ea"/>
              </a:rPr>
              <a:t>    请大家认识一下这两种版本不一样的图标。</a:t>
            </a:r>
            <a:endParaRPr lang="zh-CN" altLang="en-US" sz="2800">
              <a:solidFill>
                <a:schemeClr val="accent1"/>
              </a:solidFill>
              <a:effectLst>
                <a:outerShdw blurRad="38100" dist="25400" dir="5400000" algn="ctr" rotWithShape="0">
                  <a:srgbClr val="6E747A">
                    <a:alpha val="43000"/>
                  </a:srgbClr>
                </a:outerShdw>
              </a:effectLst>
              <a:latin typeface="+mj-ea"/>
              <a:ea typeface="+mj-ea"/>
              <a:sym typeface="+mn-ea"/>
            </a:endParaRPr>
          </a:p>
        </p:txBody>
      </p:sp>
      <p:sp>
        <p:nvSpPr>
          <p:cNvPr id="127" name="左上箭头"/>
          <p:cNvSpPr/>
          <p:nvPr/>
        </p:nvSpPr>
        <p:spPr>
          <a:xfrm>
            <a:off x="7063105" y="4443730"/>
            <a:ext cx="304800" cy="6553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 name="左上箭头"/>
          <p:cNvSpPr/>
          <p:nvPr/>
        </p:nvSpPr>
        <p:spPr>
          <a:xfrm flipH="1">
            <a:off x="4264025" y="4433570"/>
            <a:ext cx="320040" cy="6553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对话框"/>
          <p:cNvSpPr/>
          <p:nvPr/>
        </p:nvSpPr>
        <p:spPr bwMode="auto">
          <a:xfrm flipV="1">
            <a:off x="6949440" y="4902200"/>
            <a:ext cx="2316480" cy="1247140"/>
          </a:xfrm>
          <a:custGeom>
            <a:avLst/>
            <a:gdLst>
              <a:gd name="connsiteX0" fmla="*/ 1312629 w 1905000"/>
              <a:gd name="connsiteY0" fmla="*/ 0 h 1473200"/>
              <a:gd name="connsiteX1" fmla="*/ 1320814 w 1905000"/>
              <a:gd name="connsiteY1" fmla="*/ 68 h 1473200"/>
              <a:gd name="connsiteX2" fmla="*/ 1328999 w 1905000"/>
              <a:gd name="connsiteY2" fmla="*/ 137 h 1473200"/>
              <a:gd name="connsiteX3" fmla="*/ 1337252 w 1905000"/>
              <a:gd name="connsiteY3" fmla="*/ 273 h 1473200"/>
              <a:gd name="connsiteX4" fmla="*/ 1345436 w 1905000"/>
              <a:gd name="connsiteY4" fmla="*/ 546 h 1473200"/>
              <a:gd name="connsiteX5" fmla="*/ 1353757 w 1905000"/>
              <a:gd name="connsiteY5" fmla="*/ 819 h 1473200"/>
              <a:gd name="connsiteX6" fmla="*/ 1362010 w 1905000"/>
              <a:gd name="connsiteY6" fmla="*/ 1228 h 1473200"/>
              <a:gd name="connsiteX7" fmla="*/ 1370263 w 1905000"/>
              <a:gd name="connsiteY7" fmla="*/ 1637 h 1473200"/>
              <a:gd name="connsiteX8" fmla="*/ 1378585 w 1905000"/>
              <a:gd name="connsiteY8" fmla="*/ 2046 h 1473200"/>
              <a:gd name="connsiteX9" fmla="*/ 1386837 w 1905000"/>
              <a:gd name="connsiteY9" fmla="*/ 2592 h 1473200"/>
              <a:gd name="connsiteX10" fmla="*/ 1394613 w 1905000"/>
              <a:gd name="connsiteY10" fmla="*/ 3206 h 1473200"/>
              <a:gd name="connsiteX11" fmla="*/ 1402320 w 1905000"/>
              <a:gd name="connsiteY11" fmla="*/ 3820 h 1473200"/>
              <a:gd name="connsiteX12" fmla="*/ 1409959 w 1905000"/>
              <a:gd name="connsiteY12" fmla="*/ 4570 h 1473200"/>
              <a:gd name="connsiteX13" fmla="*/ 1417530 w 1905000"/>
              <a:gd name="connsiteY13" fmla="*/ 5456 h 1473200"/>
              <a:gd name="connsiteX14" fmla="*/ 1425033 w 1905000"/>
              <a:gd name="connsiteY14" fmla="*/ 6343 h 1473200"/>
              <a:gd name="connsiteX15" fmla="*/ 1432467 w 1905000"/>
              <a:gd name="connsiteY15" fmla="*/ 7366 h 1473200"/>
              <a:gd name="connsiteX16" fmla="*/ 1439902 w 1905000"/>
              <a:gd name="connsiteY16" fmla="*/ 8457 h 1473200"/>
              <a:gd name="connsiteX17" fmla="*/ 1447200 w 1905000"/>
              <a:gd name="connsiteY17" fmla="*/ 9617 h 1473200"/>
              <a:gd name="connsiteX18" fmla="*/ 1454498 w 1905000"/>
              <a:gd name="connsiteY18" fmla="*/ 10845 h 1473200"/>
              <a:gd name="connsiteX19" fmla="*/ 1461728 w 1905000"/>
              <a:gd name="connsiteY19" fmla="*/ 12140 h 1473200"/>
              <a:gd name="connsiteX20" fmla="*/ 1468821 w 1905000"/>
              <a:gd name="connsiteY20" fmla="*/ 13504 h 1473200"/>
              <a:gd name="connsiteX21" fmla="*/ 1475983 w 1905000"/>
              <a:gd name="connsiteY21" fmla="*/ 14937 h 1473200"/>
              <a:gd name="connsiteX22" fmla="*/ 1482940 w 1905000"/>
              <a:gd name="connsiteY22" fmla="*/ 16574 h 1473200"/>
              <a:gd name="connsiteX23" fmla="*/ 1489965 w 1905000"/>
              <a:gd name="connsiteY23" fmla="*/ 18142 h 1473200"/>
              <a:gd name="connsiteX24" fmla="*/ 1496854 w 1905000"/>
              <a:gd name="connsiteY24" fmla="*/ 19847 h 1473200"/>
              <a:gd name="connsiteX25" fmla="*/ 1503675 w 1905000"/>
              <a:gd name="connsiteY25" fmla="*/ 21621 h 1473200"/>
              <a:gd name="connsiteX26" fmla="*/ 1510495 w 1905000"/>
              <a:gd name="connsiteY26" fmla="*/ 23462 h 1473200"/>
              <a:gd name="connsiteX27" fmla="*/ 1517180 w 1905000"/>
              <a:gd name="connsiteY27" fmla="*/ 25372 h 1473200"/>
              <a:gd name="connsiteX28" fmla="*/ 1523864 w 1905000"/>
              <a:gd name="connsiteY28" fmla="*/ 27350 h 1473200"/>
              <a:gd name="connsiteX29" fmla="*/ 1530412 w 1905000"/>
              <a:gd name="connsiteY29" fmla="*/ 29464 h 1473200"/>
              <a:gd name="connsiteX30" fmla="*/ 1536959 w 1905000"/>
              <a:gd name="connsiteY30" fmla="*/ 31578 h 1473200"/>
              <a:gd name="connsiteX31" fmla="*/ 1543439 w 1905000"/>
              <a:gd name="connsiteY31" fmla="*/ 33829 h 1473200"/>
              <a:gd name="connsiteX32" fmla="*/ 1549850 w 1905000"/>
              <a:gd name="connsiteY32" fmla="*/ 36148 h 1473200"/>
              <a:gd name="connsiteX33" fmla="*/ 1556194 w 1905000"/>
              <a:gd name="connsiteY33" fmla="*/ 38399 h 1473200"/>
              <a:gd name="connsiteX34" fmla="*/ 1562469 w 1905000"/>
              <a:gd name="connsiteY34" fmla="*/ 40854 h 1473200"/>
              <a:gd name="connsiteX35" fmla="*/ 1568743 w 1905000"/>
              <a:gd name="connsiteY35" fmla="*/ 43378 h 1473200"/>
              <a:gd name="connsiteX36" fmla="*/ 1574882 w 1905000"/>
              <a:gd name="connsiteY36" fmla="*/ 45969 h 1473200"/>
              <a:gd name="connsiteX37" fmla="*/ 1581021 w 1905000"/>
              <a:gd name="connsiteY37" fmla="*/ 48561 h 1473200"/>
              <a:gd name="connsiteX38" fmla="*/ 1587091 w 1905000"/>
              <a:gd name="connsiteY38" fmla="*/ 51221 h 1473200"/>
              <a:gd name="connsiteX39" fmla="*/ 1593093 w 1905000"/>
              <a:gd name="connsiteY39" fmla="*/ 54017 h 1473200"/>
              <a:gd name="connsiteX40" fmla="*/ 1599095 w 1905000"/>
              <a:gd name="connsiteY40" fmla="*/ 56814 h 1473200"/>
              <a:gd name="connsiteX41" fmla="*/ 1604893 w 1905000"/>
              <a:gd name="connsiteY41" fmla="*/ 59747 h 1473200"/>
              <a:gd name="connsiteX42" fmla="*/ 1610759 w 1905000"/>
              <a:gd name="connsiteY42" fmla="*/ 62679 h 1473200"/>
              <a:gd name="connsiteX43" fmla="*/ 1616488 w 1905000"/>
              <a:gd name="connsiteY43" fmla="*/ 65748 h 1473200"/>
              <a:gd name="connsiteX44" fmla="*/ 1622149 w 1905000"/>
              <a:gd name="connsiteY44" fmla="*/ 68818 h 1473200"/>
              <a:gd name="connsiteX45" fmla="*/ 1627810 w 1905000"/>
              <a:gd name="connsiteY45" fmla="*/ 71955 h 1473200"/>
              <a:gd name="connsiteX46" fmla="*/ 1633403 w 1905000"/>
              <a:gd name="connsiteY46" fmla="*/ 75092 h 1473200"/>
              <a:gd name="connsiteX47" fmla="*/ 1638928 w 1905000"/>
              <a:gd name="connsiteY47" fmla="*/ 78366 h 1473200"/>
              <a:gd name="connsiteX48" fmla="*/ 1644384 w 1905000"/>
              <a:gd name="connsiteY48" fmla="*/ 81708 h 1473200"/>
              <a:gd name="connsiteX49" fmla="*/ 1649772 w 1905000"/>
              <a:gd name="connsiteY49" fmla="*/ 85050 h 1473200"/>
              <a:gd name="connsiteX50" fmla="*/ 1655161 w 1905000"/>
              <a:gd name="connsiteY50" fmla="*/ 88529 h 1473200"/>
              <a:gd name="connsiteX51" fmla="*/ 1660413 w 1905000"/>
              <a:gd name="connsiteY51" fmla="*/ 92007 h 1473200"/>
              <a:gd name="connsiteX52" fmla="*/ 1665665 w 1905000"/>
              <a:gd name="connsiteY52" fmla="*/ 95554 h 1473200"/>
              <a:gd name="connsiteX53" fmla="*/ 1670780 w 1905000"/>
              <a:gd name="connsiteY53" fmla="*/ 99168 h 1473200"/>
              <a:gd name="connsiteX54" fmla="*/ 1675895 w 1905000"/>
              <a:gd name="connsiteY54" fmla="*/ 102851 h 1473200"/>
              <a:gd name="connsiteX55" fmla="*/ 1681011 w 1905000"/>
              <a:gd name="connsiteY55" fmla="*/ 106603 h 1473200"/>
              <a:gd name="connsiteX56" fmla="*/ 1685990 w 1905000"/>
              <a:gd name="connsiteY56" fmla="*/ 110354 h 1473200"/>
              <a:gd name="connsiteX57" fmla="*/ 1690901 w 1905000"/>
              <a:gd name="connsiteY57" fmla="*/ 114173 h 1473200"/>
              <a:gd name="connsiteX58" fmla="*/ 1695812 w 1905000"/>
              <a:gd name="connsiteY58" fmla="*/ 118129 h 1473200"/>
              <a:gd name="connsiteX59" fmla="*/ 1700518 w 1905000"/>
              <a:gd name="connsiteY59" fmla="*/ 122017 h 1473200"/>
              <a:gd name="connsiteX60" fmla="*/ 1705292 w 1905000"/>
              <a:gd name="connsiteY60" fmla="*/ 125972 h 1473200"/>
              <a:gd name="connsiteX61" fmla="*/ 1710067 w 1905000"/>
              <a:gd name="connsiteY61" fmla="*/ 130065 h 1473200"/>
              <a:gd name="connsiteX62" fmla="*/ 1714637 w 1905000"/>
              <a:gd name="connsiteY62" fmla="*/ 134157 h 1473200"/>
              <a:gd name="connsiteX63" fmla="*/ 1719275 w 1905000"/>
              <a:gd name="connsiteY63" fmla="*/ 138249 h 1473200"/>
              <a:gd name="connsiteX64" fmla="*/ 1723776 w 1905000"/>
              <a:gd name="connsiteY64" fmla="*/ 142478 h 1473200"/>
              <a:gd name="connsiteX65" fmla="*/ 1728210 w 1905000"/>
              <a:gd name="connsiteY65" fmla="*/ 146706 h 1473200"/>
              <a:gd name="connsiteX66" fmla="*/ 1732643 w 1905000"/>
              <a:gd name="connsiteY66" fmla="*/ 151003 h 1473200"/>
              <a:gd name="connsiteX67" fmla="*/ 1736940 w 1905000"/>
              <a:gd name="connsiteY67" fmla="*/ 155368 h 1473200"/>
              <a:gd name="connsiteX68" fmla="*/ 1741237 w 1905000"/>
              <a:gd name="connsiteY68" fmla="*/ 159733 h 1473200"/>
              <a:gd name="connsiteX69" fmla="*/ 1745534 w 1905000"/>
              <a:gd name="connsiteY69" fmla="*/ 164166 h 1473200"/>
              <a:gd name="connsiteX70" fmla="*/ 1749695 w 1905000"/>
              <a:gd name="connsiteY70" fmla="*/ 168668 h 1473200"/>
              <a:gd name="connsiteX71" fmla="*/ 1753855 w 1905000"/>
              <a:gd name="connsiteY71" fmla="*/ 173169 h 1473200"/>
              <a:gd name="connsiteX72" fmla="*/ 1757879 w 1905000"/>
              <a:gd name="connsiteY72" fmla="*/ 177671 h 1473200"/>
              <a:gd name="connsiteX73" fmla="*/ 1761904 w 1905000"/>
              <a:gd name="connsiteY73" fmla="*/ 182309 h 1473200"/>
              <a:gd name="connsiteX74" fmla="*/ 1765791 w 1905000"/>
              <a:gd name="connsiteY74" fmla="*/ 186946 h 1473200"/>
              <a:gd name="connsiteX75" fmla="*/ 1769679 w 1905000"/>
              <a:gd name="connsiteY75" fmla="*/ 191653 h 1473200"/>
              <a:gd name="connsiteX76" fmla="*/ 1773567 w 1905000"/>
              <a:gd name="connsiteY76" fmla="*/ 196427 h 1473200"/>
              <a:gd name="connsiteX77" fmla="*/ 1777318 w 1905000"/>
              <a:gd name="connsiteY77" fmla="*/ 201133 h 1473200"/>
              <a:gd name="connsiteX78" fmla="*/ 1781069 w 1905000"/>
              <a:gd name="connsiteY78" fmla="*/ 205975 h 1473200"/>
              <a:gd name="connsiteX79" fmla="*/ 1784753 w 1905000"/>
              <a:gd name="connsiteY79" fmla="*/ 210818 h 1473200"/>
              <a:gd name="connsiteX80" fmla="*/ 1788368 w 1905000"/>
              <a:gd name="connsiteY80" fmla="*/ 215728 h 1473200"/>
              <a:gd name="connsiteX81" fmla="*/ 1791846 w 1905000"/>
              <a:gd name="connsiteY81" fmla="*/ 220707 h 1473200"/>
              <a:gd name="connsiteX82" fmla="*/ 1795393 w 1905000"/>
              <a:gd name="connsiteY82" fmla="*/ 225618 h 1473200"/>
              <a:gd name="connsiteX83" fmla="*/ 1798803 w 1905000"/>
              <a:gd name="connsiteY83" fmla="*/ 230665 h 1473200"/>
              <a:gd name="connsiteX84" fmla="*/ 1802213 w 1905000"/>
              <a:gd name="connsiteY84" fmla="*/ 235712 h 1473200"/>
              <a:gd name="connsiteX85" fmla="*/ 1805556 w 1905000"/>
              <a:gd name="connsiteY85" fmla="*/ 240827 h 1473200"/>
              <a:gd name="connsiteX86" fmla="*/ 1808829 w 1905000"/>
              <a:gd name="connsiteY86" fmla="*/ 245943 h 1473200"/>
              <a:gd name="connsiteX87" fmla="*/ 1811967 w 1905000"/>
              <a:gd name="connsiteY87" fmla="*/ 251058 h 1473200"/>
              <a:gd name="connsiteX88" fmla="*/ 1815173 w 1905000"/>
              <a:gd name="connsiteY88" fmla="*/ 256241 h 1473200"/>
              <a:gd name="connsiteX89" fmla="*/ 1818242 w 1905000"/>
              <a:gd name="connsiteY89" fmla="*/ 261425 h 1473200"/>
              <a:gd name="connsiteX90" fmla="*/ 1821311 w 1905000"/>
              <a:gd name="connsiteY90" fmla="*/ 266745 h 1473200"/>
              <a:gd name="connsiteX91" fmla="*/ 1824312 w 1905000"/>
              <a:gd name="connsiteY91" fmla="*/ 271997 h 1473200"/>
              <a:gd name="connsiteX92" fmla="*/ 1827245 w 1905000"/>
              <a:gd name="connsiteY92" fmla="*/ 277316 h 1473200"/>
              <a:gd name="connsiteX93" fmla="*/ 1830042 w 1905000"/>
              <a:gd name="connsiteY93" fmla="*/ 282568 h 1473200"/>
              <a:gd name="connsiteX94" fmla="*/ 1832906 w 1905000"/>
              <a:gd name="connsiteY94" fmla="*/ 287956 h 1473200"/>
              <a:gd name="connsiteX95" fmla="*/ 1835703 w 1905000"/>
              <a:gd name="connsiteY95" fmla="*/ 293412 h 1473200"/>
              <a:gd name="connsiteX96" fmla="*/ 1838431 w 1905000"/>
              <a:gd name="connsiteY96" fmla="*/ 298869 h 1473200"/>
              <a:gd name="connsiteX97" fmla="*/ 1841023 w 1905000"/>
              <a:gd name="connsiteY97" fmla="*/ 304325 h 1473200"/>
              <a:gd name="connsiteX98" fmla="*/ 1843615 w 1905000"/>
              <a:gd name="connsiteY98" fmla="*/ 309781 h 1473200"/>
              <a:gd name="connsiteX99" fmla="*/ 1846206 w 1905000"/>
              <a:gd name="connsiteY99" fmla="*/ 315238 h 1473200"/>
              <a:gd name="connsiteX100" fmla="*/ 1848730 w 1905000"/>
              <a:gd name="connsiteY100" fmla="*/ 320762 h 1473200"/>
              <a:gd name="connsiteX101" fmla="*/ 1851185 w 1905000"/>
              <a:gd name="connsiteY101" fmla="*/ 326423 h 1473200"/>
              <a:gd name="connsiteX102" fmla="*/ 1853504 w 1905000"/>
              <a:gd name="connsiteY102" fmla="*/ 332016 h 1473200"/>
              <a:gd name="connsiteX103" fmla="*/ 1855823 w 1905000"/>
              <a:gd name="connsiteY103" fmla="*/ 337608 h 1473200"/>
              <a:gd name="connsiteX104" fmla="*/ 1858143 w 1905000"/>
              <a:gd name="connsiteY104" fmla="*/ 343201 h 1473200"/>
              <a:gd name="connsiteX105" fmla="*/ 1860257 w 1905000"/>
              <a:gd name="connsiteY105" fmla="*/ 348862 h 1473200"/>
              <a:gd name="connsiteX106" fmla="*/ 1862508 w 1905000"/>
              <a:gd name="connsiteY106" fmla="*/ 354523 h 1473200"/>
              <a:gd name="connsiteX107" fmla="*/ 1864554 w 1905000"/>
              <a:gd name="connsiteY107" fmla="*/ 360184 h 1473200"/>
              <a:gd name="connsiteX108" fmla="*/ 1866668 w 1905000"/>
              <a:gd name="connsiteY108" fmla="*/ 365981 h 1473200"/>
              <a:gd name="connsiteX109" fmla="*/ 1868646 w 1905000"/>
              <a:gd name="connsiteY109" fmla="*/ 371710 h 1473200"/>
              <a:gd name="connsiteX110" fmla="*/ 1870556 w 1905000"/>
              <a:gd name="connsiteY110" fmla="*/ 377439 h 1473200"/>
              <a:gd name="connsiteX111" fmla="*/ 1872466 w 1905000"/>
              <a:gd name="connsiteY111" fmla="*/ 383237 h 1473200"/>
              <a:gd name="connsiteX112" fmla="*/ 1874307 w 1905000"/>
              <a:gd name="connsiteY112" fmla="*/ 389034 h 1473200"/>
              <a:gd name="connsiteX113" fmla="*/ 1876081 w 1905000"/>
              <a:gd name="connsiteY113" fmla="*/ 394763 h 1473200"/>
              <a:gd name="connsiteX114" fmla="*/ 1877786 w 1905000"/>
              <a:gd name="connsiteY114" fmla="*/ 400629 h 1473200"/>
              <a:gd name="connsiteX115" fmla="*/ 1879491 w 1905000"/>
              <a:gd name="connsiteY115" fmla="*/ 406562 h 1473200"/>
              <a:gd name="connsiteX116" fmla="*/ 1881060 w 1905000"/>
              <a:gd name="connsiteY116" fmla="*/ 412360 h 1473200"/>
              <a:gd name="connsiteX117" fmla="*/ 1882697 w 1905000"/>
              <a:gd name="connsiteY117" fmla="*/ 418293 h 1473200"/>
              <a:gd name="connsiteX118" fmla="*/ 1884129 w 1905000"/>
              <a:gd name="connsiteY118" fmla="*/ 424091 h 1473200"/>
              <a:gd name="connsiteX119" fmla="*/ 1885630 w 1905000"/>
              <a:gd name="connsiteY119" fmla="*/ 430024 h 1473200"/>
              <a:gd name="connsiteX120" fmla="*/ 1887062 w 1905000"/>
              <a:gd name="connsiteY120" fmla="*/ 435890 h 1473200"/>
              <a:gd name="connsiteX121" fmla="*/ 1888358 w 1905000"/>
              <a:gd name="connsiteY121" fmla="*/ 441892 h 1473200"/>
              <a:gd name="connsiteX122" fmla="*/ 1889654 w 1905000"/>
              <a:gd name="connsiteY122" fmla="*/ 447757 h 1473200"/>
              <a:gd name="connsiteX123" fmla="*/ 1890881 w 1905000"/>
              <a:gd name="connsiteY123" fmla="*/ 453759 h 1473200"/>
              <a:gd name="connsiteX124" fmla="*/ 1892109 w 1905000"/>
              <a:gd name="connsiteY124" fmla="*/ 459693 h 1473200"/>
              <a:gd name="connsiteX125" fmla="*/ 1893269 w 1905000"/>
              <a:gd name="connsiteY125" fmla="*/ 465627 h 1473200"/>
              <a:gd name="connsiteX126" fmla="*/ 1894360 w 1905000"/>
              <a:gd name="connsiteY126" fmla="*/ 471629 h 1473200"/>
              <a:gd name="connsiteX127" fmla="*/ 1895315 w 1905000"/>
              <a:gd name="connsiteY127" fmla="*/ 477631 h 1473200"/>
              <a:gd name="connsiteX128" fmla="*/ 1896338 w 1905000"/>
              <a:gd name="connsiteY128" fmla="*/ 483633 h 1473200"/>
              <a:gd name="connsiteX129" fmla="*/ 1897225 w 1905000"/>
              <a:gd name="connsiteY129" fmla="*/ 489566 h 1473200"/>
              <a:gd name="connsiteX130" fmla="*/ 1898111 w 1905000"/>
              <a:gd name="connsiteY130" fmla="*/ 495636 h 1473200"/>
              <a:gd name="connsiteX131" fmla="*/ 1898930 w 1905000"/>
              <a:gd name="connsiteY131" fmla="*/ 501638 h 1473200"/>
              <a:gd name="connsiteX132" fmla="*/ 1899680 w 1905000"/>
              <a:gd name="connsiteY132" fmla="*/ 507572 h 1473200"/>
              <a:gd name="connsiteX133" fmla="*/ 1900430 w 1905000"/>
              <a:gd name="connsiteY133" fmla="*/ 513642 h 1473200"/>
              <a:gd name="connsiteX134" fmla="*/ 1901112 w 1905000"/>
              <a:gd name="connsiteY134" fmla="*/ 519644 h 1473200"/>
              <a:gd name="connsiteX135" fmla="*/ 1901726 w 1905000"/>
              <a:gd name="connsiteY135" fmla="*/ 525714 h 1473200"/>
              <a:gd name="connsiteX136" fmla="*/ 1902272 w 1905000"/>
              <a:gd name="connsiteY136" fmla="*/ 531716 h 1473200"/>
              <a:gd name="connsiteX137" fmla="*/ 1902749 w 1905000"/>
              <a:gd name="connsiteY137" fmla="*/ 537718 h 1473200"/>
              <a:gd name="connsiteX138" fmla="*/ 1903227 w 1905000"/>
              <a:gd name="connsiteY138" fmla="*/ 544539 h 1473200"/>
              <a:gd name="connsiteX139" fmla="*/ 1903704 w 1905000"/>
              <a:gd name="connsiteY139" fmla="*/ 551427 h 1473200"/>
              <a:gd name="connsiteX140" fmla="*/ 1904114 w 1905000"/>
              <a:gd name="connsiteY140" fmla="*/ 558247 h 1473200"/>
              <a:gd name="connsiteX141" fmla="*/ 1904386 w 1905000"/>
              <a:gd name="connsiteY141" fmla="*/ 565068 h 1473200"/>
              <a:gd name="connsiteX142" fmla="*/ 1904591 w 1905000"/>
              <a:gd name="connsiteY142" fmla="*/ 571888 h 1473200"/>
              <a:gd name="connsiteX143" fmla="*/ 1904864 w 1905000"/>
              <a:gd name="connsiteY143" fmla="*/ 578640 h 1473200"/>
              <a:gd name="connsiteX144" fmla="*/ 1904932 w 1905000"/>
              <a:gd name="connsiteY144" fmla="*/ 585461 h 1473200"/>
              <a:gd name="connsiteX145" fmla="*/ 1905000 w 1905000"/>
              <a:gd name="connsiteY145" fmla="*/ 592281 h 1473200"/>
              <a:gd name="connsiteX146" fmla="*/ 1904932 w 1905000"/>
              <a:gd name="connsiteY146" fmla="*/ 599033 h 1473200"/>
              <a:gd name="connsiteX147" fmla="*/ 1904864 w 1905000"/>
              <a:gd name="connsiteY147" fmla="*/ 605854 h 1473200"/>
              <a:gd name="connsiteX148" fmla="*/ 1904727 w 1905000"/>
              <a:gd name="connsiteY148" fmla="*/ 612606 h 1473200"/>
              <a:gd name="connsiteX149" fmla="*/ 1904455 w 1905000"/>
              <a:gd name="connsiteY149" fmla="*/ 619358 h 1473200"/>
              <a:gd name="connsiteX150" fmla="*/ 1904182 w 1905000"/>
              <a:gd name="connsiteY150" fmla="*/ 626178 h 1473200"/>
              <a:gd name="connsiteX151" fmla="*/ 1903841 w 1905000"/>
              <a:gd name="connsiteY151" fmla="*/ 632931 h 1473200"/>
              <a:gd name="connsiteX152" fmla="*/ 1903500 w 1905000"/>
              <a:gd name="connsiteY152" fmla="*/ 639614 h 1473200"/>
              <a:gd name="connsiteX153" fmla="*/ 1902954 w 1905000"/>
              <a:gd name="connsiteY153" fmla="*/ 646367 h 1473200"/>
              <a:gd name="connsiteX154" fmla="*/ 1902408 w 1905000"/>
              <a:gd name="connsiteY154" fmla="*/ 652982 h 1473200"/>
              <a:gd name="connsiteX155" fmla="*/ 1901794 w 1905000"/>
              <a:gd name="connsiteY155" fmla="*/ 659735 h 1473200"/>
              <a:gd name="connsiteX156" fmla="*/ 1901112 w 1905000"/>
              <a:gd name="connsiteY156" fmla="*/ 666419 h 1473200"/>
              <a:gd name="connsiteX157" fmla="*/ 1900430 w 1905000"/>
              <a:gd name="connsiteY157" fmla="*/ 673034 h 1473200"/>
              <a:gd name="connsiteX158" fmla="*/ 1899544 w 1905000"/>
              <a:gd name="connsiteY158" fmla="*/ 679718 h 1473200"/>
              <a:gd name="connsiteX159" fmla="*/ 1898725 w 1905000"/>
              <a:gd name="connsiteY159" fmla="*/ 686266 h 1473200"/>
              <a:gd name="connsiteX160" fmla="*/ 1897770 w 1905000"/>
              <a:gd name="connsiteY160" fmla="*/ 692882 h 1473200"/>
              <a:gd name="connsiteX161" fmla="*/ 1896815 w 1905000"/>
              <a:gd name="connsiteY161" fmla="*/ 699497 h 1473200"/>
              <a:gd name="connsiteX162" fmla="*/ 1895724 w 1905000"/>
              <a:gd name="connsiteY162" fmla="*/ 706045 h 1473200"/>
              <a:gd name="connsiteX163" fmla="*/ 1894565 w 1905000"/>
              <a:gd name="connsiteY163" fmla="*/ 712592 h 1473200"/>
              <a:gd name="connsiteX164" fmla="*/ 1893405 w 1905000"/>
              <a:gd name="connsiteY164" fmla="*/ 719140 h 1473200"/>
              <a:gd name="connsiteX165" fmla="*/ 1892109 w 1905000"/>
              <a:gd name="connsiteY165" fmla="*/ 725551 h 1473200"/>
              <a:gd name="connsiteX166" fmla="*/ 1890813 w 1905000"/>
              <a:gd name="connsiteY166" fmla="*/ 732099 h 1473200"/>
              <a:gd name="connsiteX167" fmla="*/ 1889449 w 1905000"/>
              <a:gd name="connsiteY167" fmla="*/ 738442 h 1473200"/>
              <a:gd name="connsiteX168" fmla="*/ 1887949 w 1905000"/>
              <a:gd name="connsiteY168" fmla="*/ 744853 h 1473200"/>
              <a:gd name="connsiteX169" fmla="*/ 1886516 w 1905000"/>
              <a:gd name="connsiteY169" fmla="*/ 751264 h 1473200"/>
              <a:gd name="connsiteX170" fmla="*/ 1884879 w 1905000"/>
              <a:gd name="connsiteY170" fmla="*/ 757607 h 1473200"/>
              <a:gd name="connsiteX171" fmla="*/ 1883311 w 1905000"/>
              <a:gd name="connsiteY171" fmla="*/ 763882 h 1473200"/>
              <a:gd name="connsiteX172" fmla="*/ 1881605 w 1905000"/>
              <a:gd name="connsiteY172" fmla="*/ 770156 h 1473200"/>
              <a:gd name="connsiteX173" fmla="*/ 1879832 w 1905000"/>
              <a:gd name="connsiteY173" fmla="*/ 776499 h 1473200"/>
              <a:gd name="connsiteX174" fmla="*/ 1877991 w 1905000"/>
              <a:gd name="connsiteY174" fmla="*/ 782706 h 1473200"/>
              <a:gd name="connsiteX175" fmla="*/ 1876081 w 1905000"/>
              <a:gd name="connsiteY175" fmla="*/ 788844 h 1473200"/>
              <a:gd name="connsiteX176" fmla="*/ 1874171 w 1905000"/>
              <a:gd name="connsiteY176" fmla="*/ 795051 h 1473200"/>
              <a:gd name="connsiteX177" fmla="*/ 1872193 w 1905000"/>
              <a:gd name="connsiteY177" fmla="*/ 801121 h 1473200"/>
              <a:gd name="connsiteX178" fmla="*/ 1870079 w 1905000"/>
              <a:gd name="connsiteY178" fmla="*/ 807259 h 1473200"/>
              <a:gd name="connsiteX179" fmla="*/ 1867964 w 1905000"/>
              <a:gd name="connsiteY179" fmla="*/ 813193 h 1473200"/>
              <a:gd name="connsiteX180" fmla="*/ 1865713 w 1905000"/>
              <a:gd name="connsiteY180" fmla="*/ 819263 h 1473200"/>
              <a:gd name="connsiteX181" fmla="*/ 1863531 w 1905000"/>
              <a:gd name="connsiteY181" fmla="*/ 825197 h 1473200"/>
              <a:gd name="connsiteX182" fmla="*/ 1861212 w 1905000"/>
              <a:gd name="connsiteY182" fmla="*/ 831062 h 1473200"/>
              <a:gd name="connsiteX183" fmla="*/ 1858825 w 1905000"/>
              <a:gd name="connsiteY183" fmla="*/ 836996 h 1473200"/>
              <a:gd name="connsiteX184" fmla="*/ 1856369 w 1905000"/>
              <a:gd name="connsiteY184" fmla="*/ 842793 h 1473200"/>
              <a:gd name="connsiteX185" fmla="*/ 1853846 w 1905000"/>
              <a:gd name="connsiteY185" fmla="*/ 848591 h 1473200"/>
              <a:gd name="connsiteX186" fmla="*/ 1851322 w 1905000"/>
              <a:gd name="connsiteY186" fmla="*/ 854320 h 1473200"/>
              <a:gd name="connsiteX187" fmla="*/ 1848662 w 1905000"/>
              <a:gd name="connsiteY187" fmla="*/ 860049 h 1473200"/>
              <a:gd name="connsiteX188" fmla="*/ 1845934 w 1905000"/>
              <a:gd name="connsiteY188" fmla="*/ 865642 h 1473200"/>
              <a:gd name="connsiteX189" fmla="*/ 1843205 w 1905000"/>
              <a:gd name="connsiteY189" fmla="*/ 871234 h 1473200"/>
              <a:gd name="connsiteX190" fmla="*/ 1840409 w 1905000"/>
              <a:gd name="connsiteY190" fmla="*/ 876895 h 1473200"/>
              <a:gd name="connsiteX191" fmla="*/ 1837476 w 1905000"/>
              <a:gd name="connsiteY191" fmla="*/ 882420 h 1473200"/>
              <a:gd name="connsiteX192" fmla="*/ 1834611 w 1905000"/>
              <a:gd name="connsiteY192" fmla="*/ 887808 h 1473200"/>
              <a:gd name="connsiteX193" fmla="*/ 1831610 w 1905000"/>
              <a:gd name="connsiteY193" fmla="*/ 893196 h 1473200"/>
              <a:gd name="connsiteX194" fmla="*/ 1828541 w 1905000"/>
              <a:gd name="connsiteY194" fmla="*/ 898584 h 1473200"/>
              <a:gd name="connsiteX195" fmla="*/ 1825404 w 1905000"/>
              <a:gd name="connsiteY195" fmla="*/ 903836 h 1473200"/>
              <a:gd name="connsiteX196" fmla="*/ 1822266 w 1905000"/>
              <a:gd name="connsiteY196" fmla="*/ 909087 h 1473200"/>
              <a:gd name="connsiteX197" fmla="*/ 1819060 w 1905000"/>
              <a:gd name="connsiteY197" fmla="*/ 914271 h 1473200"/>
              <a:gd name="connsiteX198" fmla="*/ 1815718 w 1905000"/>
              <a:gd name="connsiteY198" fmla="*/ 919454 h 1473200"/>
              <a:gd name="connsiteX199" fmla="*/ 1812376 w 1905000"/>
              <a:gd name="connsiteY199" fmla="*/ 924501 h 1473200"/>
              <a:gd name="connsiteX200" fmla="*/ 1808966 w 1905000"/>
              <a:gd name="connsiteY200" fmla="*/ 929548 h 1473200"/>
              <a:gd name="connsiteX201" fmla="*/ 1805419 w 1905000"/>
              <a:gd name="connsiteY201" fmla="*/ 934459 h 1473200"/>
              <a:gd name="connsiteX202" fmla="*/ 1801941 w 1905000"/>
              <a:gd name="connsiteY202" fmla="*/ 939370 h 1473200"/>
              <a:gd name="connsiteX203" fmla="*/ 1798326 w 1905000"/>
              <a:gd name="connsiteY203" fmla="*/ 944212 h 1473200"/>
              <a:gd name="connsiteX204" fmla="*/ 1794711 w 1905000"/>
              <a:gd name="connsiteY204" fmla="*/ 948986 h 1473200"/>
              <a:gd name="connsiteX205" fmla="*/ 1790959 w 1905000"/>
              <a:gd name="connsiteY205" fmla="*/ 953693 h 1473200"/>
              <a:gd name="connsiteX206" fmla="*/ 1787208 w 1905000"/>
              <a:gd name="connsiteY206" fmla="*/ 958330 h 1473200"/>
              <a:gd name="connsiteX207" fmla="*/ 1783388 w 1905000"/>
              <a:gd name="connsiteY207" fmla="*/ 962900 h 1473200"/>
              <a:gd name="connsiteX208" fmla="*/ 1779501 w 1905000"/>
              <a:gd name="connsiteY208" fmla="*/ 967401 h 1473200"/>
              <a:gd name="connsiteX209" fmla="*/ 1775545 w 1905000"/>
              <a:gd name="connsiteY209" fmla="*/ 971903 h 1473200"/>
              <a:gd name="connsiteX210" fmla="*/ 1771521 w 1905000"/>
              <a:gd name="connsiteY210" fmla="*/ 976268 h 1473200"/>
              <a:gd name="connsiteX211" fmla="*/ 1767496 w 1905000"/>
              <a:gd name="connsiteY211" fmla="*/ 980565 h 1473200"/>
              <a:gd name="connsiteX212" fmla="*/ 1763336 w 1905000"/>
              <a:gd name="connsiteY212" fmla="*/ 984862 h 1473200"/>
              <a:gd name="connsiteX213" fmla="*/ 1759175 w 1905000"/>
              <a:gd name="connsiteY213" fmla="*/ 988954 h 1473200"/>
              <a:gd name="connsiteX214" fmla="*/ 1754878 w 1905000"/>
              <a:gd name="connsiteY214" fmla="*/ 993046 h 1473200"/>
              <a:gd name="connsiteX215" fmla="*/ 1750581 w 1905000"/>
              <a:gd name="connsiteY215" fmla="*/ 997138 h 1473200"/>
              <a:gd name="connsiteX216" fmla="*/ 1746216 w 1905000"/>
              <a:gd name="connsiteY216" fmla="*/ 1001094 h 1473200"/>
              <a:gd name="connsiteX217" fmla="*/ 1741851 w 1905000"/>
              <a:gd name="connsiteY217" fmla="*/ 1004914 h 1473200"/>
              <a:gd name="connsiteX218" fmla="*/ 1737417 w 1905000"/>
              <a:gd name="connsiteY218" fmla="*/ 1008801 h 1473200"/>
              <a:gd name="connsiteX219" fmla="*/ 1732848 w 1905000"/>
              <a:gd name="connsiteY219" fmla="*/ 1012484 h 1473200"/>
              <a:gd name="connsiteX220" fmla="*/ 1728278 w 1905000"/>
              <a:gd name="connsiteY220" fmla="*/ 1016099 h 1473200"/>
              <a:gd name="connsiteX221" fmla="*/ 1723640 w 1905000"/>
              <a:gd name="connsiteY221" fmla="*/ 1019714 h 1473200"/>
              <a:gd name="connsiteX222" fmla="*/ 1718934 w 1905000"/>
              <a:gd name="connsiteY222" fmla="*/ 1023192 h 1473200"/>
              <a:gd name="connsiteX223" fmla="*/ 1714159 w 1905000"/>
              <a:gd name="connsiteY223" fmla="*/ 1026671 h 1473200"/>
              <a:gd name="connsiteX224" fmla="*/ 1709385 w 1905000"/>
              <a:gd name="connsiteY224" fmla="*/ 1029944 h 1473200"/>
              <a:gd name="connsiteX225" fmla="*/ 1704474 w 1905000"/>
              <a:gd name="connsiteY225" fmla="*/ 1033150 h 1473200"/>
              <a:gd name="connsiteX226" fmla="*/ 1699563 w 1905000"/>
              <a:gd name="connsiteY226" fmla="*/ 1036355 h 1473200"/>
              <a:gd name="connsiteX227" fmla="*/ 1694584 w 1905000"/>
              <a:gd name="connsiteY227" fmla="*/ 1039425 h 1473200"/>
              <a:gd name="connsiteX228" fmla="*/ 1689469 w 1905000"/>
              <a:gd name="connsiteY228" fmla="*/ 1042426 h 1473200"/>
              <a:gd name="connsiteX229" fmla="*/ 1684421 w 1905000"/>
              <a:gd name="connsiteY229" fmla="*/ 1045358 h 1473200"/>
              <a:gd name="connsiteX230" fmla="*/ 1679306 w 1905000"/>
              <a:gd name="connsiteY230" fmla="*/ 1048155 h 1473200"/>
              <a:gd name="connsiteX231" fmla="*/ 1674054 w 1905000"/>
              <a:gd name="connsiteY231" fmla="*/ 1050951 h 1473200"/>
              <a:gd name="connsiteX232" fmla="*/ 1668802 w 1905000"/>
              <a:gd name="connsiteY232" fmla="*/ 1053543 h 1473200"/>
              <a:gd name="connsiteX233" fmla="*/ 1663414 w 1905000"/>
              <a:gd name="connsiteY233" fmla="*/ 1056066 h 1473200"/>
              <a:gd name="connsiteX234" fmla="*/ 1658025 w 1905000"/>
              <a:gd name="connsiteY234" fmla="*/ 1058590 h 1473200"/>
              <a:gd name="connsiteX235" fmla="*/ 1652569 w 1905000"/>
              <a:gd name="connsiteY235" fmla="*/ 1060977 h 1473200"/>
              <a:gd name="connsiteX236" fmla="*/ 1647181 w 1905000"/>
              <a:gd name="connsiteY236" fmla="*/ 1063228 h 1473200"/>
              <a:gd name="connsiteX237" fmla="*/ 1641588 w 1905000"/>
              <a:gd name="connsiteY237" fmla="*/ 1065410 h 1473200"/>
              <a:gd name="connsiteX238" fmla="*/ 1635927 w 1905000"/>
              <a:gd name="connsiteY238" fmla="*/ 1067525 h 1473200"/>
              <a:gd name="connsiteX239" fmla="*/ 1630265 w 1905000"/>
              <a:gd name="connsiteY239" fmla="*/ 1069502 h 1473200"/>
              <a:gd name="connsiteX240" fmla="*/ 1624604 w 1905000"/>
              <a:gd name="connsiteY240" fmla="*/ 1071412 h 1473200"/>
              <a:gd name="connsiteX241" fmla="*/ 1618875 w 1905000"/>
              <a:gd name="connsiteY241" fmla="*/ 1073254 h 1473200"/>
              <a:gd name="connsiteX242" fmla="*/ 1613009 w 1905000"/>
              <a:gd name="connsiteY242" fmla="*/ 1074959 h 1473200"/>
              <a:gd name="connsiteX243" fmla="*/ 1607144 w 1905000"/>
              <a:gd name="connsiteY243" fmla="*/ 1076596 h 1473200"/>
              <a:gd name="connsiteX244" fmla="*/ 1601210 w 1905000"/>
              <a:gd name="connsiteY244" fmla="*/ 1078096 h 1473200"/>
              <a:gd name="connsiteX245" fmla="*/ 1595207 w 1905000"/>
              <a:gd name="connsiteY245" fmla="*/ 1079460 h 1473200"/>
              <a:gd name="connsiteX246" fmla="*/ 1589205 w 1905000"/>
              <a:gd name="connsiteY246" fmla="*/ 1080756 h 1473200"/>
              <a:gd name="connsiteX247" fmla="*/ 1583067 w 1905000"/>
              <a:gd name="connsiteY247" fmla="*/ 1081984 h 1473200"/>
              <a:gd name="connsiteX248" fmla="*/ 1576928 w 1905000"/>
              <a:gd name="connsiteY248" fmla="*/ 1083075 h 1473200"/>
              <a:gd name="connsiteX249" fmla="*/ 1570721 w 1905000"/>
              <a:gd name="connsiteY249" fmla="*/ 1084098 h 1473200"/>
              <a:gd name="connsiteX250" fmla="*/ 1564378 w 1905000"/>
              <a:gd name="connsiteY250" fmla="*/ 1084985 h 1473200"/>
              <a:gd name="connsiteX251" fmla="*/ 1558103 w 1905000"/>
              <a:gd name="connsiteY251" fmla="*/ 1085735 h 1473200"/>
              <a:gd name="connsiteX252" fmla="*/ 1551760 w 1905000"/>
              <a:gd name="connsiteY252" fmla="*/ 1086485 h 1473200"/>
              <a:gd name="connsiteX253" fmla="*/ 1545281 w 1905000"/>
              <a:gd name="connsiteY253" fmla="*/ 1086963 h 1473200"/>
              <a:gd name="connsiteX254" fmla="*/ 1538869 w 1905000"/>
              <a:gd name="connsiteY254" fmla="*/ 1087440 h 1473200"/>
              <a:gd name="connsiteX255" fmla="*/ 1532253 w 1905000"/>
              <a:gd name="connsiteY255" fmla="*/ 1087849 h 1473200"/>
              <a:gd name="connsiteX256" fmla="*/ 1525774 w 1905000"/>
              <a:gd name="connsiteY256" fmla="*/ 1088054 h 1473200"/>
              <a:gd name="connsiteX257" fmla="*/ 1519089 w 1905000"/>
              <a:gd name="connsiteY257" fmla="*/ 1088122 h 1473200"/>
              <a:gd name="connsiteX258" fmla="*/ 1512405 w 1905000"/>
              <a:gd name="connsiteY258" fmla="*/ 1088122 h 1473200"/>
              <a:gd name="connsiteX259" fmla="*/ 1505653 w 1905000"/>
              <a:gd name="connsiteY259" fmla="*/ 1088054 h 1473200"/>
              <a:gd name="connsiteX260" fmla="*/ 1498832 w 1905000"/>
              <a:gd name="connsiteY260" fmla="*/ 1087849 h 1473200"/>
              <a:gd name="connsiteX261" fmla="*/ 1492011 w 1905000"/>
              <a:gd name="connsiteY261" fmla="*/ 1087508 h 1473200"/>
              <a:gd name="connsiteX262" fmla="*/ 1485123 w 1905000"/>
              <a:gd name="connsiteY262" fmla="*/ 1087099 h 1473200"/>
              <a:gd name="connsiteX263" fmla="*/ 1478097 w 1905000"/>
              <a:gd name="connsiteY263" fmla="*/ 1086485 h 1473200"/>
              <a:gd name="connsiteX264" fmla="*/ 1471140 w 1905000"/>
              <a:gd name="connsiteY264" fmla="*/ 1085735 h 1473200"/>
              <a:gd name="connsiteX265" fmla="*/ 1464115 w 1905000"/>
              <a:gd name="connsiteY265" fmla="*/ 1084917 h 1473200"/>
              <a:gd name="connsiteX266" fmla="*/ 1439902 w 1905000"/>
              <a:gd name="connsiteY266" fmla="*/ 1081916 h 1473200"/>
              <a:gd name="connsiteX267" fmla="*/ 1416303 w 1905000"/>
              <a:gd name="connsiteY267" fmla="*/ 1078915 h 1473200"/>
              <a:gd name="connsiteX268" fmla="*/ 1393249 w 1905000"/>
              <a:gd name="connsiteY268" fmla="*/ 1075982 h 1473200"/>
              <a:gd name="connsiteX269" fmla="*/ 1370673 w 1905000"/>
              <a:gd name="connsiteY269" fmla="*/ 1073049 h 1473200"/>
              <a:gd name="connsiteX270" fmla="*/ 1327021 w 1905000"/>
              <a:gd name="connsiteY270" fmla="*/ 1067184 h 1473200"/>
              <a:gd name="connsiteX271" fmla="*/ 1285210 w 1905000"/>
              <a:gd name="connsiteY271" fmla="*/ 1061454 h 1473200"/>
              <a:gd name="connsiteX272" fmla="*/ 1245378 w 1905000"/>
              <a:gd name="connsiteY272" fmla="*/ 1055862 h 1473200"/>
              <a:gd name="connsiteX273" fmla="*/ 1207250 w 1905000"/>
              <a:gd name="connsiteY273" fmla="*/ 1050405 h 1473200"/>
              <a:gd name="connsiteX274" fmla="*/ 1170828 w 1905000"/>
              <a:gd name="connsiteY274" fmla="*/ 1045017 h 1473200"/>
              <a:gd name="connsiteX275" fmla="*/ 1135975 w 1905000"/>
              <a:gd name="connsiteY275" fmla="*/ 1039902 h 1473200"/>
              <a:gd name="connsiteX276" fmla="*/ 1070906 w 1905000"/>
              <a:gd name="connsiteY276" fmla="*/ 1030217 h 1473200"/>
              <a:gd name="connsiteX277" fmla="*/ 1040418 w 1905000"/>
              <a:gd name="connsiteY277" fmla="*/ 1025716 h 1473200"/>
              <a:gd name="connsiteX278" fmla="*/ 1011294 w 1905000"/>
              <a:gd name="connsiteY278" fmla="*/ 1021487 h 1473200"/>
              <a:gd name="connsiteX279" fmla="*/ 983466 w 1905000"/>
              <a:gd name="connsiteY279" fmla="*/ 1017463 h 1473200"/>
              <a:gd name="connsiteX280" fmla="*/ 956661 w 1905000"/>
              <a:gd name="connsiteY280" fmla="*/ 1013780 h 1473200"/>
              <a:gd name="connsiteX281" fmla="*/ 931083 w 1905000"/>
              <a:gd name="connsiteY281" fmla="*/ 1010302 h 1473200"/>
              <a:gd name="connsiteX282" fmla="*/ 918534 w 1905000"/>
              <a:gd name="connsiteY282" fmla="*/ 1008665 h 1473200"/>
              <a:gd name="connsiteX283" fmla="*/ 906393 w 1905000"/>
              <a:gd name="connsiteY283" fmla="*/ 1007164 h 1473200"/>
              <a:gd name="connsiteX284" fmla="*/ 894389 w 1905000"/>
              <a:gd name="connsiteY284" fmla="*/ 1005800 h 1473200"/>
              <a:gd name="connsiteX285" fmla="*/ 882657 w 1905000"/>
              <a:gd name="connsiteY285" fmla="*/ 1004368 h 1473200"/>
              <a:gd name="connsiteX286" fmla="*/ 871062 w 1905000"/>
              <a:gd name="connsiteY286" fmla="*/ 1003140 h 1473200"/>
              <a:gd name="connsiteX287" fmla="*/ 859808 w 1905000"/>
              <a:gd name="connsiteY287" fmla="*/ 1001913 h 1473200"/>
              <a:gd name="connsiteX288" fmla="*/ 848622 w 1905000"/>
              <a:gd name="connsiteY288" fmla="*/ 1000890 h 1473200"/>
              <a:gd name="connsiteX289" fmla="*/ 837641 w 1905000"/>
              <a:gd name="connsiteY289" fmla="*/ 999866 h 1473200"/>
              <a:gd name="connsiteX290" fmla="*/ 826933 w 1905000"/>
              <a:gd name="connsiteY290" fmla="*/ 999048 h 1473200"/>
              <a:gd name="connsiteX291" fmla="*/ 816224 w 1905000"/>
              <a:gd name="connsiteY291" fmla="*/ 998161 h 1473200"/>
              <a:gd name="connsiteX292" fmla="*/ 805857 w 1905000"/>
              <a:gd name="connsiteY292" fmla="*/ 997479 h 1473200"/>
              <a:gd name="connsiteX293" fmla="*/ 795489 w 1905000"/>
              <a:gd name="connsiteY293" fmla="*/ 996934 h 1473200"/>
              <a:gd name="connsiteX294" fmla="*/ 785327 w 1905000"/>
              <a:gd name="connsiteY294" fmla="*/ 996456 h 1473200"/>
              <a:gd name="connsiteX295" fmla="*/ 775232 w 1905000"/>
              <a:gd name="connsiteY295" fmla="*/ 996047 h 1473200"/>
              <a:gd name="connsiteX296" fmla="*/ 765342 w 1905000"/>
              <a:gd name="connsiteY296" fmla="*/ 995842 h 1473200"/>
              <a:gd name="connsiteX297" fmla="*/ 755521 w 1905000"/>
              <a:gd name="connsiteY297" fmla="*/ 995638 h 1473200"/>
              <a:gd name="connsiteX298" fmla="*/ 745767 w 1905000"/>
              <a:gd name="connsiteY298" fmla="*/ 995570 h 1473200"/>
              <a:gd name="connsiteX299" fmla="*/ 736082 w 1905000"/>
              <a:gd name="connsiteY299" fmla="*/ 995638 h 1473200"/>
              <a:gd name="connsiteX300" fmla="*/ 726533 w 1905000"/>
              <a:gd name="connsiteY300" fmla="*/ 995842 h 1473200"/>
              <a:gd name="connsiteX301" fmla="*/ 716984 w 1905000"/>
              <a:gd name="connsiteY301" fmla="*/ 996115 h 1473200"/>
              <a:gd name="connsiteX302" fmla="*/ 707572 w 1905000"/>
              <a:gd name="connsiteY302" fmla="*/ 996593 h 1473200"/>
              <a:gd name="connsiteX303" fmla="*/ 698227 w 1905000"/>
              <a:gd name="connsiteY303" fmla="*/ 997138 h 1473200"/>
              <a:gd name="connsiteX304" fmla="*/ 688883 w 1905000"/>
              <a:gd name="connsiteY304" fmla="*/ 997820 h 1473200"/>
              <a:gd name="connsiteX305" fmla="*/ 679539 w 1905000"/>
              <a:gd name="connsiteY305" fmla="*/ 998571 h 1473200"/>
              <a:gd name="connsiteX306" fmla="*/ 670195 w 1905000"/>
              <a:gd name="connsiteY306" fmla="*/ 999594 h 1473200"/>
              <a:gd name="connsiteX307" fmla="*/ 660919 w 1905000"/>
              <a:gd name="connsiteY307" fmla="*/ 1000548 h 1473200"/>
              <a:gd name="connsiteX308" fmla="*/ 651643 w 1905000"/>
              <a:gd name="connsiteY308" fmla="*/ 1001776 h 1473200"/>
              <a:gd name="connsiteX309" fmla="*/ 642366 w 1905000"/>
              <a:gd name="connsiteY309" fmla="*/ 1003140 h 1473200"/>
              <a:gd name="connsiteX310" fmla="*/ 633022 w 1905000"/>
              <a:gd name="connsiteY310" fmla="*/ 1004641 h 1473200"/>
              <a:gd name="connsiteX311" fmla="*/ 623746 w 1905000"/>
              <a:gd name="connsiteY311" fmla="*/ 1006209 h 1473200"/>
              <a:gd name="connsiteX312" fmla="*/ 614334 w 1905000"/>
              <a:gd name="connsiteY312" fmla="*/ 1007983 h 1473200"/>
              <a:gd name="connsiteX313" fmla="*/ 604989 w 1905000"/>
              <a:gd name="connsiteY313" fmla="*/ 1009892 h 1473200"/>
              <a:gd name="connsiteX314" fmla="*/ 595441 w 1905000"/>
              <a:gd name="connsiteY314" fmla="*/ 1012007 h 1473200"/>
              <a:gd name="connsiteX315" fmla="*/ 585960 w 1905000"/>
              <a:gd name="connsiteY315" fmla="*/ 1014189 h 1473200"/>
              <a:gd name="connsiteX316" fmla="*/ 433928 w 1905000"/>
              <a:gd name="connsiteY316" fmla="*/ 1200181 h 1473200"/>
              <a:gd name="connsiteX317" fmla="*/ 430177 w 1905000"/>
              <a:gd name="connsiteY317" fmla="*/ 1204819 h 1473200"/>
              <a:gd name="connsiteX318" fmla="*/ 210894 w 1905000"/>
              <a:gd name="connsiteY318" fmla="*/ 1473200 h 1473200"/>
              <a:gd name="connsiteX319" fmla="*/ 215805 w 1905000"/>
              <a:gd name="connsiteY319" fmla="*/ 1453285 h 1473200"/>
              <a:gd name="connsiteX320" fmla="*/ 220579 w 1905000"/>
              <a:gd name="connsiteY320" fmla="*/ 1433233 h 1473200"/>
              <a:gd name="connsiteX321" fmla="*/ 225149 w 1905000"/>
              <a:gd name="connsiteY321" fmla="*/ 1413386 h 1473200"/>
              <a:gd name="connsiteX322" fmla="*/ 229719 w 1905000"/>
              <a:gd name="connsiteY322" fmla="*/ 1393675 h 1473200"/>
              <a:gd name="connsiteX323" fmla="*/ 234084 w 1905000"/>
              <a:gd name="connsiteY323" fmla="*/ 1374032 h 1473200"/>
              <a:gd name="connsiteX324" fmla="*/ 238381 w 1905000"/>
              <a:gd name="connsiteY324" fmla="*/ 1354662 h 1473200"/>
              <a:gd name="connsiteX325" fmla="*/ 242405 w 1905000"/>
              <a:gd name="connsiteY325" fmla="*/ 1335361 h 1473200"/>
              <a:gd name="connsiteX326" fmla="*/ 246429 w 1905000"/>
              <a:gd name="connsiteY326" fmla="*/ 1316468 h 1473200"/>
              <a:gd name="connsiteX327" fmla="*/ 250317 w 1905000"/>
              <a:gd name="connsiteY327" fmla="*/ 1297712 h 1473200"/>
              <a:gd name="connsiteX328" fmla="*/ 254000 w 1905000"/>
              <a:gd name="connsiteY328" fmla="*/ 1279297 h 1473200"/>
              <a:gd name="connsiteX329" fmla="*/ 257615 w 1905000"/>
              <a:gd name="connsiteY329" fmla="*/ 1261223 h 1473200"/>
              <a:gd name="connsiteX330" fmla="*/ 261094 w 1905000"/>
              <a:gd name="connsiteY330" fmla="*/ 1243422 h 1473200"/>
              <a:gd name="connsiteX331" fmla="*/ 264367 w 1905000"/>
              <a:gd name="connsiteY331" fmla="*/ 1226098 h 1473200"/>
              <a:gd name="connsiteX332" fmla="*/ 267573 w 1905000"/>
              <a:gd name="connsiteY332" fmla="*/ 1209184 h 1473200"/>
              <a:gd name="connsiteX333" fmla="*/ 270642 w 1905000"/>
              <a:gd name="connsiteY333" fmla="*/ 1192747 h 1473200"/>
              <a:gd name="connsiteX334" fmla="*/ 273575 w 1905000"/>
              <a:gd name="connsiteY334" fmla="*/ 1176719 h 1473200"/>
              <a:gd name="connsiteX335" fmla="*/ 278418 w 1905000"/>
              <a:gd name="connsiteY335" fmla="*/ 1149437 h 1473200"/>
              <a:gd name="connsiteX336" fmla="*/ 282783 w 1905000"/>
              <a:gd name="connsiteY336" fmla="*/ 1123929 h 1473200"/>
              <a:gd name="connsiteX337" fmla="*/ 286739 w 1905000"/>
              <a:gd name="connsiteY337" fmla="*/ 1100399 h 1473200"/>
              <a:gd name="connsiteX338" fmla="*/ 290286 w 1905000"/>
              <a:gd name="connsiteY338" fmla="*/ 1079051 h 1473200"/>
              <a:gd name="connsiteX339" fmla="*/ 285375 w 1905000"/>
              <a:gd name="connsiteY339" fmla="*/ 1079256 h 1473200"/>
              <a:gd name="connsiteX340" fmla="*/ 280532 w 1905000"/>
              <a:gd name="connsiteY340" fmla="*/ 1079392 h 1473200"/>
              <a:gd name="connsiteX341" fmla="*/ 275758 w 1905000"/>
              <a:gd name="connsiteY341" fmla="*/ 1079460 h 1473200"/>
              <a:gd name="connsiteX342" fmla="*/ 271052 w 1905000"/>
              <a:gd name="connsiteY342" fmla="*/ 1079460 h 1473200"/>
              <a:gd name="connsiteX343" fmla="*/ 266345 w 1905000"/>
              <a:gd name="connsiteY343" fmla="*/ 1079460 h 1473200"/>
              <a:gd name="connsiteX344" fmla="*/ 261707 w 1905000"/>
              <a:gd name="connsiteY344" fmla="*/ 1079460 h 1473200"/>
              <a:gd name="connsiteX345" fmla="*/ 257069 w 1905000"/>
              <a:gd name="connsiteY345" fmla="*/ 1079324 h 1473200"/>
              <a:gd name="connsiteX346" fmla="*/ 252568 w 1905000"/>
              <a:gd name="connsiteY346" fmla="*/ 1079256 h 1473200"/>
              <a:gd name="connsiteX347" fmla="*/ 247998 w 1905000"/>
              <a:gd name="connsiteY347" fmla="*/ 1079051 h 1473200"/>
              <a:gd name="connsiteX348" fmla="*/ 243565 w 1905000"/>
              <a:gd name="connsiteY348" fmla="*/ 1078778 h 1473200"/>
              <a:gd name="connsiteX349" fmla="*/ 239131 w 1905000"/>
              <a:gd name="connsiteY349" fmla="*/ 1078505 h 1473200"/>
              <a:gd name="connsiteX350" fmla="*/ 234766 w 1905000"/>
              <a:gd name="connsiteY350" fmla="*/ 1078164 h 1473200"/>
              <a:gd name="connsiteX351" fmla="*/ 230401 w 1905000"/>
              <a:gd name="connsiteY351" fmla="*/ 1077823 h 1473200"/>
              <a:gd name="connsiteX352" fmla="*/ 226104 w 1905000"/>
              <a:gd name="connsiteY352" fmla="*/ 1077346 h 1473200"/>
              <a:gd name="connsiteX353" fmla="*/ 221807 w 1905000"/>
              <a:gd name="connsiteY353" fmla="*/ 1076868 h 1473200"/>
              <a:gd name="connsiteX354" fmla="*/ 217578 w 1905000"/>
              <a:gd name="connsiteY354" fmla="*/ 1076391 h 1473200"/>
              <a:gd name="connsiteX355" fmla="*/ 213349 w 1905000"/>
              <a:gd name="connsiteY355" fmla="*/ 1075777 h 1473200"/>
              <a:gd name="connsiteX356" fmla="*/ 209189 w 1905000"/>
              <a:gd name="connsiteY356" fmla="*/ 1075163 h 1473200"/>
              <a:gd name="connsiteX357" fmla="*/ 205096 w 1905000"/>
              <a:gd name="connsiteY357" fmla="*/ 1074550 h 1473200"/>
              <a:gd name="connsiteX358" fmla="*/ 201004 w 1905000"/>
              <a:gd name="connsiteY358" fmla="*/ 1073868 h 1473200"/>
              <a:gd name="connsiteX359" fmla="*/ 196980 w 1905000"/>
              <a:gd name="connsiteY359" fmla="*/ 1073117 h 1473200"/>
              <a:gd name="connsiteX360" fmla="*/ 192956 w 1905000"/>
              <a:gd name="connsiteY360" fmla="*/ 1072367 h 1473200"/>
              <a:gd name="connsiteX361" fmla="*/ 189000 w 1905000"/>
              <a:gd name="connsiteY361" fmla="*/ 1071480 h 1473200"/>
              <a:gd name="connsiteX362" fmla="*/ 185044 w 1905000"/>
              <a:gd name="connsiteY362" fmla="*/ 1070662 h 1473200"/>
              <a:gd name="connsiteX363" fmla="*/ 181156 w 1905000"/>
              <a:gd name="connsiteY363" fmla="*/ 1069707 h 1473200"/>
              <a:gd name="connsiteX364" fmla="*/ 177336 w 1905000"/>
              <a:gd name="connsiteY364" fmla="*/ 1068752 h 1473200"/>
              <a:gd name="connsiteX365" fmla="*/ 173449 w 1905000"/>
              <a:gd name="connsiteY365" fmla="*/ 1067729 h 1473200"/>
              <a:gd name="connsiteX366" fmla="*/ 169697 w 1905000"/>
              <a:gd name="connsiteY366" fmla="*/ 1066774 h 1473200"/>
              <a:gd name="connsiteX367" fmla="*/ 165946 w 1905000"/>
              <a:gd name="connsiteY367" fmla="*/ 1065615 h 1473200"/>
              <a:gd name="connsiteX368" fmla="*/ 162195 w 1905000"/>
              <a:gd name="connsiteY368" fmla="*/ 1064524 h 1473200"/>
              <a:gd name="connsiteX369" fmla="*/ 158511 w 1905000"/>
              <a:gd name="connsiteY369" fmla="*/ 1063296 h 1473200"/>
              <a:gd name="connsiteX370" fmla="*/ 154828 w 1905000"/>
              <a:gd name="connsiteY370" fmla="*/ 1062068 h 1473200"/>
              <a:gd name="connsiteX371" fmla="*/ 148349 w 1905000"/>
              <a:gd name="connsiteY371" fmla="*/ 1059749 h 1473200"/>
              <a:gd name="connsiteX372" fmla="*/ 141869 w 1905000"/>
              <a:gd name="connsiteY372" fmla="*/ 1057294 h 1473200"/>
              <a:gd name="connsiteX373" fmla="*/ 135526 w 1905000"/>
              <a:gd name="connsiteY373" fmla="*/ 1054770 h 1473200"/>
              <a:gd name="connsiteX374" fmla="*/ 129319 w 1905000"/>
              <a:gd name="connsiteY374" fmla="*/ 1052042 h 1473200"/>
              <a:gd name="connsiteX375" fmla="*/ 123181 w 1905000"/>
              <a:gd name="connsiteY375" fmla="*/ 1049178 h 1473200"/>
              <a:gd name="connsiteX376" fmla="*/ 117110 w 1905000"/>
              <a:gd name="connsiteY376" fmla="*/ 1046177 h 1473200"/>
              <a:gd name="connsiteX377" fmla="*/ 111108 w 1905000"/>
              <a:gd name="connsiteY377" fmla="*/ 1043108 h 1473200"/>
              <a:gd name="connsiteX378" fmla="*/ 105242 w 1905000"/>
              <a:gd name="connsiteY378" fmla="*/ 1039834 h 1473200"/>
              <a:gd name="connsiteX379" fmla="*/ 99445 w 1905000"/>
              <a:gd name="connsiteY379" fmla="*/ 1036424 h 1473200"/>
              <a:gd name="connsiteX380" fmla="*/ 93715 w 1905000"/>
              <a:gd name="connsiteY380" fmla="*/ 1032945 h 1473200"/>
              <a:gd name="connsiteX381" fmla="*/ 88054 w 1905000"/>
              <a:gd name="connsiteY381" fmla="*/ 1029330 h 1473200"/>
              <a:gd name="connsiteX382" fmla="*/ 82530 w 1905000"/>
              <a:gd name="connsiteY382" fmla="*/ 1025579 h 1473200"/>
              <a:gd name="connsiteX383" fmla="*/ 77005 w 1905000"/>
              <a:gd name="connsiteY383" fmla="*/ 1021623 h 1473200"/>
              <a:gd name="connsiteX384" fmla="*/ 71548 w 1905000"/>
              <a:gd name="connsiteY384" fmla="*/ 1017599 h 1473200"/>
              <a:gd name="connsiteX385" fmla="*/ 66160 w 1905000"/>
              <a:gd name="connsiteY385" fmla="*/ 1013439 h 1473200"/>
              <a:gd name="connsiteX386" fmla="*/ 60908 w 1905000"/>
              <a:gd name="connsiteY386" fmla="*/ 1009142 h 1473200"/>
              <a:gd name="connsiteX387" fmla="*/ 58180 w 1905000"/>
              <a:gd name="connsiteY387" fmla="*/ 1006960 h 1473200"/>
              <a:gd name="connsiteX388" fmla="*/ 55588 w 1905000"/>
              <a:gd name="connsiteY388" fmla="*/ 1004641 h 1473200"/>
              <a:gd name="connsiteX389" fmla="*/ 53065 w 1905000"/>
              <a:gd name="connsiteY389" fmla="*/ 1002254 h 1473200"/>
              <a:gd name="connsiteX390" fmla="*/ 50541 w 1905000"/>
              <a:gd name="connsiteY390" fmla="*/ 999866 h 1473200"/>
              <a:gd name="connsiteX391" fmla="*/ 48086 w 1905000"/>
              <a:gd name="connsiteY391" fmla="*/ 997411 h 1473200"/>
              <a:gd name="connsiteX392" fmla="*/ 45767 w 1905000"/>
              <a:gd name="connsiteY392" fmla="*/ 994956 h 1473200"/>
              <a:gd name="connsiteX393" fmla="*/ 43516 w 1905000"/>
              <a:gd name="connsiteY393" fmla="*/ 992432 h 1473200"/>
              <a:gd name="connsiteX394" fmla="*/ 41197 w 1905000"/>
              <a:gd name="connsiteY394" fmla="*/ 989909 h 1473200"/>
              <a:gd name="connsiteX395" fmla="*/ 39014 w 1905000"/>
              <a:gd name="connsiteY395" fmla="*/ 987385 h 1473200"/>
              <a:gd name="connsiteX396" fmla="*/ 36968 w 1905000"/>
              <a:gd name="connsiteY396" fmla="*/ 984793 h 1473200"/>
              <a:gd name="connsiteX397" fmla="*/ 34922 w 1905000"/>
              <a:gd name="connsiteY397" fmla="*/ 982065 h 1473200"/>
              <a:gd name="connsiteX398" fmla="*/ 32876 w 1905000"/>
              <a:gd name="connsiteY398" fmla="*/ 979405 h 1473200"/>
              <a:gd name="connsiteX399" fmla="*/ 30966 w 1905000"/>
              <a:gd name="connsiteY399" fmla="*/ 976745 h 1473200"/>
              <a:gd name="connsiteX400" fmla="*/ 29124 w 1905000"/>
              <a:gd name="connsiteY400" fmla="*/ 973949 h 1473200"/>
              <a:gd name="connsiteX401" fmla="*/ 27351 w 1905000"/>
              <a:gd name="connsiteY401" fmla="*/ 971221 h 1473200"/>
              <a:gd name="connsiteX402" fmla="*/ 25646 w 1905000"/>
              <a:gd name="connsiteY402" fmla="*/ 968425 h 1473200"/>
              <a:gd name="connsiteX403" fmla="*/ 24009 w 1905000"/>
              <a:gd name="connsiteY403" fmla="*/ 965424 h 1473200"/>
              <a:gd name="connsiteX404" fmla="*/ 22645 w 1905000"/>
              <a:gd name="connsiteY404" fmla="*/ 963036 h 1473200"/>
              <a:gd name="connsiteX405" fmla="*/ 21349 w 1905000"/>
              <a:gd name="connsiteY405" fmla="*/ 960581 h 1473200"/>
              <a:gd name="connsiteX406" fmla="*/ 19985 w 1905000"/>
              <a:gd name="connsiteY406" fmla="*/ 958262 h 1473200"/>
              <a:gd name="connsiteX407" fmla="*/ 18757 w 1905000"/>
              <a:gd name="connsiteY407" fmla="*/ 955670 h 1473200"/>
              <a:gd name="connsiteX408" fmla="*/ 16438 w 1905000"/>
              <a:gd name="connsiteY408" fmla="*/ 950692 h 1473200"/>
              <a:gd name="connsiteX409" fmla="*/ 14255 w 1905000"/>
              <a:gd name="connsiteY409" fmla="*/ 945645 h 1473200"/>
              <a:gd name="connsiteX410" fmla="*/ 12277 w 1905000"/>
              <a:gd name="connsiteY410" fmla="*/ 940529 h 1473200"/>
              <a:gd name="connsiteX411" fmla="*/ 10367 w 1905000"/>
              <a:gd name="connsiteY411" fmla="*/ 935278 h 1473200"/>
              <a:gd name="connsiteX412" fmla="*/ 8662 w 1905000"/>
              <a:gd name="connsiteY412" fmla="*/ 930026 h 1473200"/>
              <a:gd name="connsiteX413" fmla="*/ 7162 w 1905000"/>
              <a:gd name="connsiteY413" fmla="*/ 924706 h 1473200"/>
              <a:gd name="connsiteX414" fmla="*/ 5729 w 1905000"/>
              <a:gd name="connsiteY414" fmla="*/ 919250 h 1473200"/>
              <a:gd name="connsiteX415" fmla="*/ 4502 w 1905000"/>
              <a:gd name="connsiteY415" fmla="*/ 913862 h 1473200"/>
              <a:gd name="connsiteX416" fmla="*/ 3479 w 1905000"/>
              <a:gd name="connsiteY416" fmla="*/ 908337 h 1473200"/>
              <a:gd name="connsiteX417" fmla="*/ 2524 w 1905000"/>
              <a:gd name="connsiteY417" fmla="*/ 902676 h 1473200"/>
              <a:gd name="connsiteX418" fmla="*/ 1773 w 1905000"/>
              <a:gd name="connsiteY418" fmla="*/ 897083 h 1473200"/>
              <a:gd name="connsiteX419" fmla="*/ 1160 w 1905000"/>
              <a:gd name="connsiteY419" fmla="*/ 891423 h 1473200"/>
              <a:gd name="connsiteX420" fmla="*/ 614 w 1905000"/>
              <a:gd name="connsiteY420" fmla="*/ 885693 h 1473200"/>
              <a:gd name="connsiteX421" fmla="*/ 273 w 1905000"/>
              <a:gd name="connsiteY421" fmla="*/ 879964 h 1473200"/>
              <a:gd name="connsiteX422" fmla="*/ 68 w 1905000"/>
              <a:gd name="connsiteY422" fmla="*/ 874099 h 1473200"/>
              <a:gd name="connsiteX423" fmla="*/ 0 w 1905000"/>
              <a:gd name="connsiteY423" fmla="*/ 868302 h 1473200"/>
              <a:gd name="connsiteX424" fmla="*/ 68 w 1905000"/>
              <a:gd name="connsiteY424" fmla="*/ 862368 h 1473200"/>
              <a:gd name="connsiteX425" fmla="*/ 273 w 1905000"/>
              <a:gd name="connsiteY425" fmla="*/ 856434 h 1473200"/>
              <a:gd name="connsiteX426" fmla="*/ 614 w 1905000"/>
              <a:gd name="connsiteY426" fmla="*/ 850569 h 1473200"/>
              <a:gd name="connsiteX427" fmla="*/ 1091 w 1905000"/>
              <a:gd name="connsiteY427" fmla="*/ 844567 h 1473200"/>
              <a:gd name="connsiteX428" fmla="*/ 1705 w 1905000"/>
              <a:gd name="connsiteY428" fmla="*/ 838565 h 1473200"/>
              <a:gd name="connsiteX429" fmla="*/ 2456 w 1905000"/>
              <a:gd name="connsiteY429" fmla="*/ 832631 h 1473200"/>
              <a:gd name="connsiteX430" fmla="*/ 3274 w 1905000"/>
              <a:gd name="connsiteY430" fmla="*/ 826561 h 1473200"/>
              <a:gd name="connsiteX431" fmla="*/ 4229 w 1905000"/>
              <a:gd name="connsiteY431" fmla="*/ 820559 h 1473200"/>
              <a:gd name="connsiteX432" fmla="*/ 5388 w 1905000"/>
              <a:gd name="connsiteY432" fmla="*/ 814489 h 1473200"/>
              <a:gd name="connsiteX433" fmla="*/ 6616 w 1905000"/>
              <a:gd name="connsiteY433" fmla="*/ 808487 h 1473200"/>
              <a:gd name="connsiteX434" fmla="*/ 7912 w 1905000"/>
              <a:gd name="connsiteY434" fmla="*/ 802417 h 1473200"/>
              <a:gd name="connsiteX435" fmla="*/ 9344 w 1905000"/>
              <a:gd name="connsiteY435" fmla="*/ 796347 h 1473200"/>
              <a:gd name="connsiteX436" fmla="*/ 10981 w 1905000"/>
              <a:gd name="connsiteY436" fmla="*/ 790276 h 1473200"/>
              <a:gd name="connsiteX437" fmla="*/ 12550 w 1905000"/>
              <a:gd name="connsiteY437" fmla="*/ 784206 h 1473200"/>
              <a:gd name="connsiteX438" fmla="*/ 14392 w 1905000"/>
              <a:gd name="connsiteY438" fmla="*/ 778136 h 1473200"/>
              <a:gd name="connsiteX439" fmla="*/ 16370 w 1905000"/>
              <a:gd name="connsiteY439" fmla="*/ 772134 h 1473200"/>
              <a:gd name="connsiteX440" fmla="*/ 18348 w 1905000"/>
              <a:gd name="connsiteY440" fmla="*/ 766132 h 1473200"/>
              <a:gd name="connsiteX441" fmla="*/ 20394 w 1905000"/>
              <a:gd name="connsiteY441" fmla="*/ 760062 h 1473200"/>
              <a:gd name="connsiteX442" fmla="*/ 22645 w 1905000"/>
              <a:gd name="connsiteY442" fmla="*/ 754060 h 1473200"/>
              <a:gd name="connsiteX443" fmla="*/ 25032 w 1905000"/>
              <a:gd name="connsiteY443" fmla="*/ 748127 h 1473200"/>
              <a:gd name="connsiteX444" fmla="*/ 27351 w 1905000"/>
              <a:gd name="connsiteY444" fmla="*/ 742125 h 1473200"/>
              <a:gd name="connsiteX445" fmla="*/ 29943 w 1905000"/>
              <a:gd name="connsiteY445" fmla="*/ 736191 h 1473200"/>
              <a:gd name="connsiteX446" fmla="*/ 32534 w 1905000"/>
              <a:gd name="connsiteY446" fmla="*/ 730325 h 1473200"/>
              <a:gd name="connsiteX447" fmla="*/ 35263 w 1905000"/>
              <a:gd name="connsiteY447" fmla="*/ 724392 h 1473200"/>
              <a:gd name="connsiteX448" fmla="*/ 38059 w 1905000"/>
              <a:gd name="connsiteY448" fmla="*/ 718594 h 1473200"/>
              <a:gd name="connsiteX449" fmla="*/ 40924 w 1905000"/>
              <a:gd name="connsiteY449" fmla="*/ 712729 h 1473200"/>
              <a:gd name="connsiteX450" fmla="*/ 43925 w 1905000"/>
              <a:gd name="connsiteY450" fmla="*/ 707000 h 1473200"/>
              <a:gd name="connsiteX451" fmla="*/ 46994 w 1905000"/>
              <a:gd name="connsiteY451" fmla="*/ 701271 h 1473200"/>
              <a:gd name="connsiteX452" fmla="*/ 50132 w 1905000"/>
              <a:gd name="connsiteY452" fmla="*/ 695542 h 1473200"/>
              <a:gd name="connsiteX453" fmla="*/ 53406 w 1905000"/>
              <a:gd name="connsiteY453" fmla="*/ 689949 h 1473200"/>
              <a:gd name="connsiteX454" fmla="*/ 56680 w 1905000"/>
              <a:gd name="connsiteY454" fmla="*/ 684356 h 1473200"/>
              <a:gd name="connsiteX455" fmla="*/ 60158 w 1905000"/>
              <a:gd name="connsiteY455" fmla="*/ 678832 h 1473200"/>
              <a:gd name="connsiteX456" fmla="*/ 63568 w 1905000"/>
              <a:gd name="connsiteY456" fmla="*/ 673375 h 1473200"/>
              <a:gd name="connsiteX457" fmla="*/ 67115 w 1905000"/>
              <a:gd name="connsiteY457" fmla="*/ 667987 h 1473200"/>
              <a:gd name="connsiteX458" fmla="*/ 70798 w 1905000"/>
              <a:gd name="connsiteY458" fmla="*/ 662667 h 1473200"/>
              <a:gd name="connsiteX459" fmla="*/ 74481 w 1905000"/>
              <a:gd name="connsiteY459" fmla="*/ 657347 h 1473200"/>
              <a:gd name="connsiteX460" fmla="*/ 78233 w 1905000"/>
              <a:gd name="connsiteY460" fmla="*/ 652164 h 1473200"/>
              <a:gd name="connsiteX461" fmla="*/ 82052 w 1905000"/>
              <a:gd name="connsiteY461" fmla="*/ 647049 h 1473200"/>
              <a:gd name="connsiteX462" fmla="*/ 85940 w 1905000"/>
              <a:gd name="connsiteY462" fmla="*/ 641933 h 1473200"/>
              <a:gd name="connsiteX463" fmla="*/ 89964 w 1905000"/>
              <a:gd name="connsiteY463" fmla="*/ 636886 h 1473200"/>
              <a:gd name="connsiteX464" fmla="*/ 94057 w 1905000"/>
              <a:gd name="connsiteY464" fmla="*/ 631976 h 1473200"/>
              <a:gd name="connsiteX465" fmla="*/ 98081 w 1905000"/>
              <a:gd name="connsiteY465" fmla="*/ 627133 h 1473200"/>
              <a:gd name="connsiteX466" fmla="*/ 102241 w 1905000"/>
              <a:gd name="connsiteY466" fmla="*/ 622427 h 1473200"/>
              <a:gd name="connsiteX467" fmla="*/ 106470 w 1905000"/>
              <a:gd name="connsiteY467" fmla="*/ 617789 h 1473200"/>
              <a:gd name="connsiteX468" fmla="*/ 110767 w 1905000"/>
              <a:gd name="connsiteY468" fmla="*/ 613220 h 1473200"/>
              <a:gd name="connsiteX469" fmla="*/ 115064 w 1905000"/>
              <a:gd name="connsiteY469" fmla="*/ 608786 h 1473200"/>
              <a:gd name="connsiteX470" fmla="*/ 116633 w 1905000"/>
              <a:gd name="connsiteY470" fmla="*/ 606809 h 1473200"/>
              <a:gd name="connsiteX471" fmla="*/ 121544 w 1905000"/>
              <a:gd name="connsiteY471" fmla="*/ 601420 h 1473200"/>
              <a:gd name="connsiteX472" fmla="*/ 129524 w 1905000"/>
              <a:gd name="connsiteY472" fmla="*/ 592554 h 1473200"/>
              <a:gd name="connsiteX473" fmla="*/ 134707 w 1905000"/>
              <a:gd name="connsiteY473" fmla="*/ 586961 h 1473200"/>
              <a:gd name="connsiteX474" fmla="*/ 140573 w 1905000"/>
              <a:gd name="connsiteY474" fmla="*/ 580686 h 1473200"/>
              <a:gd name="connsiteX475" fmla="*/ 147257 w 1905000"/>
              <a:gd name="connsiteY475" fmla="*/ 573662 h 1473200"/>
              <a:gd name="connsiteX476" fmla="*/ 154692 w 1905000"/>
              <a:gd name="connsiteY476" fmla="*/ 565954 h 1473200"/>
              <a:gd name="connsiteX477" fmla="*/ 162808 w 1905000"/>
              <a:gd name="connsiteY477" fmla="*/ 557634 h 1473200"/>
              <a:gd name="connsiteX478" fmla="*/ 171607 w 1905000"/>
              <a:gd name="connsiteY478" fmla="*/ 548631 h 1473200"/>
              <a:gd name="connsiteX479" fmla="*/ 181224 w 1905000"/>
              <a:gd name="connsiteY479" fmla="*/ 539082 h 1473200"/>
              <a:gd name="connsiteX480" fmla="*/ 191523 w 1905000"/>
              <a:gd name="connsiteY480" fmla="*/ 528920 h 1473200"/>
              <a:gd name="connsiteX481" fmla="*/ 202368 w 1905000"/>
              <a:gd name="connsiteY481" fmla="*/ 518348 h 1473200"/>
              <a:gd name="connsiteX482" fmla="*/ 214031 w 1905000"/>
              <a:gd name="connsiteY482" fmla="*/ 507163 h 1473200"/>
              <a:gd name="connsiteX483" fmla="*/ 226377 w 1905000"/>
              <a:gd name="connsiteY483" fmla="*/ 495568 h 1473200"/>
              <a:gd name="connsiteX484" fmla="*/ 239336 w 1905000"/>
              <a:gd name="connsiteY484" fmla="*/ 483496 h 1473200"/>
              <a:gd name="connsiteX485" fmla="*/ 252909 w 1905000"/>
              <a:gd name="connsiteY485" fmla="*/ 471083 h 1473200"/>
              <a:gd name="connsiteX486" fmla="*/ 267232 w 1905000"/>
              <a:gd name="connsiteY486" fmla="*/ 458397 h 1473200"/>
              <a:gd name="connsiteX487" fmla="*/ 282101 w 1905000"/>
              <a:gd name="connsiteY487" fmla="*/ 445166 h 1473200"/>
              <a:gd name="connsiteX488" fmla="*/ 289808 w 1905000"/>
              <a:gd name="connsiteY488" fmla="*/ 438482 h 1473200"/>
              <a:gd name="connsiteX489" fmla="*/ 297652 w 1905000"/>
              <a:gd name="connsiteY489" fmla="*/ 431730 h 1473200"/>
              <a:gd name="connsiteX490" fmla="*/ 305632 w 1905000"/>
              <a:gd name="connsiteY490" fmla="*/ 424909 h 1473200"/>
              <a:gd name="connsiteX491" fmla="*/ 313749 w 1905000"/>
              <a:gd name="connsiteY491" fmla="*/ 418021 h 1473200"/>
              <a:gd name="connsiteX492" fmla="*/ 322070 w 1905000"/>
              <a:gd name="connsiteY492" fmla="*/ 411132 h 1473200"/>
              <a:gd name="connsiteX493" fmla="*/ 330528 w 1905000"/>
              <a:gd name="connsiteY493" fmla="*/ 404107 h 1473200"/>
              <a:gd name="connsiteX494" fmla="*/ 339122 w 1905000"/>
              <a:gd name="connsiteY494" fmla="*/ 397014 h 1473200"/>
              <a:gd name="connsiteX495" fmla="*/ 347852 w 1905000"/>
              <a:gd name="connsiteY495" fmla="*/ 389989 h 1473200"/>
              <a:gd name="connsiteX496" fmla="*/ 356719 w 1905000"/>
              <a:gd name="connsiteY496" fmla="*/ 382759 h 1473200"/>
              <a:gd name="connsiteX497" fmla="*/ 365722 w 1905000"/>
              <a:gd name="connsiteY497" fmla="*/ 375598 h 1473200"/>
              <a:gd name="connsiteX498" fmla="*/ 374930 w 1905000"/>
              <a:gd name="connsiteY498" fmla="*/ 368368 h 1473200"/>
              <a:gd name="connsiteX499" fmla="*/ 384206 w 1905000"/>
              <a:gd name="connsiteY499" fmla="*/ 361139 h 1473200"/>
              <a:gd name="connsiteX500" fmla="*/ 393755 w 1905000"/>
              <a:gd name="connsiteY500" fmla="*/ 353773 h 1473200"/>
              <a:gd name="connsiteX501" fmla="*/ 403304 w 1905000"/>
              <a:gd name="connsiteY501" fmla="*/ 346475 h 1473200"/>
              <a:gd name="connsiteX502" fmla="*/ 413057 w 1905000"/>
              <a:gd name="connsiteY502" fmla="*/ 339109 h 1473200"/>
              <a:gd name="connsiteX503" fmla="*/ 422947 w 1905000"/>
              <a:gd name="connsiteY503" fmla="*/ 331743 h 1473200"/>
              <a:gd name="connsiteX504" fmla="*/ 433041 w 1905000"/>
              <a:gd name="connsiteY504" fmla="*/ 324377 h 1473200"/>
              <a:gd name="connsiteX505" fmla="*/ 443136 w 1905000"/>
              <a:gd name="connsiteY505" fmla="*/ 317011 h 1473200"/>
              <a:gd name="connsiteX506" fmla="*/ 453435 w 1905000"/>
              <a:gd name="connsiteY506" fmla="*/ 309577 h 1473200"/>
              <a:gd name="connsiteX507" fmla="*/ 463871 w 1905000"/>
              <a:gd name="connsiteY507" fmla="*/ 302211 h 1473200"/>
              <a:gd name="connsiteX508" fmla="*/ 474443 w 1905000"/>
              <a:gd name="connsiteY508" fmla="*/ 294777 h 1473200"/>
              <a:gd name="connsiteX509" fmla="*/ 485083 w 1905000"/>
              <a:gd name="connsiteY509" fmla="*/ 287411 h 1473200"/>
              <a:gd name="connsiteX510" fmla="*/ 495928 w 1905000"/>
              <a:gd name="connsiteY510" fmla="*/ 279976 h 1473200"/>
              <a:gd name="connsiteX511" fmla="*/ 506841 w 1905000"/>
              <a:gd name="connsiteY511" fmla="*/ 272610 h 1473200"/>
              <a:gd name="connsiteX512" fmla="*/ 517890 w 1905000"/>
              <a:gd name="connsiteY512" fmla="*/ 265244 h 1473200"/>
              <a:gd name="connsiteX513" fmla="*/ 529144 w 1905000"/>
              <a:gd name="connsiteY513" fmla="*/ 258015 h 1473200"/>
              <a:gd name="connsiteX514" fmla="*/ 540466 w 1905000"/>
              <a:gd name="connsiteY514" fmla="*/ 250717 h 1473200"/>
              <a:gd name="connsiteX515" fmla="*/ 551857 w 1905000"/>
              <a:gd name="connsiteY515" fmla="*/ 243419 h 1473200"/>
              <a:gd name="connsiteX516" fmla="*/ 563452 w 1905000"/>
              <a:gd name="connsiteY516" fmla="*/ 236121 h 1473200"/>
              <a:gd name="connsiteX517" fmla="*/ 575115 w 1905000"/>
              <a:gd name="connsiteY517" fmla="*/ 228892 h 1473200"/>
              <a:gd name="connsiteX518" fmla="*/ 586915 w 1905000"/>
              <a:gd name="connsiteY518" fmla="*/ 221799 h 1473200"/>
              <a:gd name="connsiteX519" fmla="*/ 598919 w 1905000"/>
              <a:gd name="connsiteY519" fmla="*/ 214637 h 1473200"/>
              <a:gd name="connsiteX520" fmla="*/ 610923 w 1905000"/>
              <a:gd name="connsiteY520" fmla="*/ 207544 h 1473200"/>
              <a:gd name="connsiteX521" fmla="*/ 623064 w 1905000"/>
              <a:gd name="connsiteY521" fmla="*/ 200519 h 1473200"/>
              <a:gd name="connsiteX522" fmla="*/ 635341 w 1905000"/>
              <a:gd name="connsiteY522" fmla="*/ 193562 h 1473200"/>
              <a:gd name="connsiteX523" fmla="*/ 647755 w 1905000"/>
              <a:gd name="connsiteY523" fmla="*/ 186674 h 1473200"/>
              <a:gd name="connsiteX524" fmla="*/ 660237 w 1905000"/>
              <a:gd name="connsiteY524" fmla="*/ 179785 h 1473200"/>
              <a:gd name="connsiteX525" fmla="*/ 672923 w 1905000"/>
              <a:gd name="connsiteY525" fmla="*/ 173033 h 1473200"/>
              <a:gd name="connsiteX526" fmla="*/ 685677 w 1905000"/>
              <a:gd name="connsiteY526" fmla="*/ 166281 h 1473200"/>
              <a:gd name="connsiteX527" fmla="*/ 698432 w 1905000"/>
              <a:gd name="connsiteY527" fmla="*/ 159665 h 1473200"/>
              <a:gd name="connsiteX528" fmla="*/ 711391 w 1905000"/>
              <a:gd name="connsiteY528" fmla="*/ 153049 h 1473200"/>
              <a:gd name="connsiteX529" fmla="*/ 724419 w 1905000"/>
              <a:gd name="connsiteY529" fmla="*/ 146638 h 1473200"/>
              <a:gd name="connsiteX530" fmla="*/ 737651 w 1905000"/>
              <a:gd name="connsiteY530" fmla="*/ 140159 h 1473200"/>
              <a:gd name="connsiteX531" fmla="*/ 750883 w 1905000"/>
              <a:gd name="connsiteY531" fmla="*/ 133884 h 1473200"/>
              <a:gd name="connsiteX532" fmla="*/ 764251 w 1905000"/>
              <a:gd name="connsiteY532" fmla="*/ 127677 h 1473200"/>
              <a:gd name="connsiteX533" fmla="*/ 777756 w 1905000"/>
              <a:gd name="connsiteY533" fmla="*/ 121607 h 1473200"/>
              <a:gd name="connsiteX534" fmla="*/ 791329 w 1905000"/>
              <a:gd name="connsiteY534" fmla="*/ 115674 h 1473200"/>
              <a:gd name="connsiteX535" fmla="*/ 804970 w 1905000"/>
              <a:gd name="connsiteY535" fmla="*/ 109740 h 1473200"/>
              <a:gd name="connsiteX536" fmla="*/ 818680 w 1905000"/>
              <a:gd name="connsiteY536" fmla="*/ 103943 h 1473200"/>
              <a:gd name="connsiteX537" fmla="*/ 832594 w 1905000"/>
              <a:gd name="connsiteY537" fmla="*/ 98213 h 1473200"/>
              <a:gd name="connsiteX538" fmla="*/ 846576 w 1905000"/>
              <a:gd name="connsiteY538" fmla="*/ 92689 h 1473200"/>
              <a:gd name="connsiteX539" fmla="*/ 860626 w 1905000"/>
              <a:gd name="connsiteY539" fmla="*/ 87301 h 1473200"/>
              <a:gd name="connsiteX540" fmla="*/ 874745 w 1905000"/>
              <a:gd name="connsiteY540" fmla="*/ 81981 h 1473200"/>
              <a:gd name="connsiteX541" fmla="*/ 889068 w 1905000"/>
              <a:gd name="connsiteY541" fmla="*/ 76797 h 1473200"/>
              <a:gd name="connsiteX542" fmla="*/ 903392 w 1905000"/>
              <a:gd name="connsiteY542" fmla="*/ 71682 h 1473200"/>
              <a:gd name="connsiteX543" fmla="*/ 917783 w 1905000"/>
              <a:gd name="connsiteY543" fmla="*/ 66772 h 1473200"/>
              <a:gd name="connsiteX544" fmla="*/ 932311 w 1905000"/>
              <a:gd name="connsiteY544" fmla="*/ 62065 h 1473200"/>
              <a:gd name="connsiteX545" fmla="*/ 946907 w 1905000"/>
              <a:gd name="connsiteY545" fmla="*/ 57428 h 1473200"/>
              <a:gd name="connsiteX546" fmla="*/ 961572 w 1905000"/>
              <a:gd name="connsiteY546" fmla="*/ 52994 h 1473200"/>
              <a:gd name="connsiteX547" fmla="*/ 976372 w 1905000"/>
              <a:gd name="connsiteY547" fmla="*/ 48629 h 1473200"/>
              <a:gd name="connsiteX548" fmla="*/ 991241 w 1905000"/>
              <a:gd name="connsiteY548" fmla="*/ 44469 h 1473200"/>
              <a:gd name="connsiteX549" fmla="*/ 1006247 w 1905000"/>
              <a:gd name="connsiteY549" fmla="*/ 40513 h 1473200"/>
              <a:gd name="connsiteX550" fmla="*/ 1021252 w 1905000"/>
              <a:gd name="connsiteY550" fmla="*/ 36626 h 1473200"/>
              <a:gd name="connsiteX551" fmla="*/ 1028755 w 1905000"/>
              <a:gd name="connsiteY551" fmla="*/ 34716 h 1473200"/>
              <a:gd name="connsiteX552" fmla="*/ 1036394 w 1905000"/>
              <a:gd name="connsiteY552" fmla="*/ 32943 h 1473200"/>
              <a:gd name="connsiteX553" fmla="*/ 1043965 w 1905000"/>
              <a:gd name="connsiteY553" fmla="*/ 31237 h 1473200"/>
              <a:gd name="connsiteX554" fmla="*/ 1051536 w 1905000"/>
              <a:gd name="connsiteY554" fmla="*/ 29464 h 1473200"/>
              <a:gd name="connsiteX555" fmla="*/ 1059175 w 1905000"/>
              <a:gd name="connsiteY555" fmla="*/ 27759 h 1473200"/>
              <a:gd name="connsiteX556" fmla="*/ 1066814 w 1905000"/>
              <a:gd name="connsiteY556" fmla="*/ 26122 h 1473200"/>
              <a:gd name="connsiteX557" fmla="*/ 1074453 w 1905000"/>
              <a:gd name="connsiteY557" fmla="*/ 24553 h 1473200"/>
              <a:gd name="connsiteX558" fmla="*/ 1082160 w 1905000"/>
              <a:gd name="connsiteY558" fmla="*/ 22985 h 1473200"/>
              <a:gd name="connsiteX559" fmla="*/ 1089868 w 1905000"/>
              <a:gd name="connsiteY559" fmla="*/ 21484 h 1473200"/>
              <a:gd name="connsiteX560" fmla="*/ 1097575 w 1905000"/>
              <a:gd name="connsiteY560" fmla="*/ 19984 h 1473200"/>
              <a:gd name="connsiteX561" fmla="*/ 1105282 w 1905000"/>
              <a:gd name="connsiteY561" fmla="*/ 18620 h 1473200"/>
              <a:gd name="connsiteX562" fmla="*/ 1113058 w 1905000"/>
              <a:gd name="connsiteY562" fmla="*/ 17256 h 1473200"/>
              <a:gd name="connsiteX563" fmla="*/ 1120901 w 1905000"/>
              <a:gd name="connsiteY563" fmla="*/ 15960 h 1473200"/>
              <a:gd name="connsiteX564" fmla="*/ 1128609 w 1905000"/>
              <a:gd name="connsiteY564" fmla="*/ 14664 h 1473200"/>
              <a:gd name="connsiteX565" fmla="*/ 1136452 w 1905000"/>
              <a:gd name="connsiteY565" fmla="*/ 13504 h 1473200"/>
              <a:gd name="connsiteX566" fmla="*/ 1144296 w 1905000"/>
              <a:gd name="connsiteY566" fmla="*/ 12277 h 1473200"/>
              <a:gd name="connsiteX567" fmla="*/ 1152140 w 1905000"/>
              <a:gd name="connsiteY567" fmla="*/ 11186 h 1473200"/>
              <a:gd name="connsiteX568" fmla="*/ 1159984 w 1905000"/>
              <a:gd name="connsiteY568" fmla="*/ 10094 h 1473200"/>
              <a:gd name="connsiteX569" fmla="*/ 1167895 w 1905000"/>
              <a:gd name="connsiteY569" fmla="*/ 9139 h 1473200"/>
              <a:gd name="connsiteX570" fmla="*/ 1175807 w 1905000"/>
              <a:gd name="connsiteY570" fmla="*/ 8116 h 1473200"/>
              <a:gd name="connsiteX571" fmla="*/ 1183719 w 1905000"/>
              <a:gd name="connsiteY571" fmla="*/ 7230 h 1473200"/>
              <a:gd name="connsiteX572" fmla="*/ 1191699 w 1905000"/>
              <a:gd name="connsiteY572" fmla="*/ 6343 h 1473200"/>
              <a:gd name="connsiteX573" fmla="*/ 1199543 w 1905000"/>
              <a:gd name="connsiteY573" fmla="*/ 5525 h 1473200"/>
              <a:gd name="connsiteX574" fmla="*/ 1207523 w 1905000"/>
              <a:gd name="connsiteY574" fmla="*/ 4774 h 1473200"/>
              <a:gd name="connsiteX575" fmla="*/ 1215503 w 1905000"/>
              <a:gd name="connsiteY575" fmla="*/ 4092 h 1473200"/>
              <a:gd name="connsiteX576" fmla="*/ 1223552 w 1905000"/>
              <a:gd name="connsiteY576" fmla="*/ 3479 h 1473200"/>
              <a:gd name="connsiteX577" fmla="*/ 1231532 w 1905000"/>
              <a:gd name="connsiteY577" fmla="*/ 2865 h 1473200"/>
              <a:gd name="connsiteX578" fmla="*/ 1239580 w 1905000"/>
              <a:gd name="connsiteY578" fmla="*/ 2319 h 1473200"/>
              <a:gd name="connsiteX579" fmla="*/ 1247629 w 1905000"/>
              <a:gd name="connsiteY579" fmla="*/ 1842 h 1473200"/>
              <a:gd name="connsiteX580" fmla="*/ 1255677 w 1905000"/>
              <a:gd name="connsiteY580" fmla="*/ 1364 h 1473200"/>
              <a:gd name="connsiteX581" fmla="*/ 1263862 w 1905000"/>
              <a:gd name="connsiteY581" fmla="*/ 1091 h 1473200"/>
              <a:gd name="connsiteX582" fmla="*/ 1271910 w 1905000"/>
              <a:gd name="connsiteY582" fmla="*/ 682 h 1473200"/>
              <a:gd name="connsiteX583" fmla="*/ 1280027 w 1905000"/>
              <a:gd name="connsiteY583" fmla="*/ 478 h 1473200"/>
              <a:gd name="connsiteX584" fmla="*/ 1288143 w 1905000"/>
              <a:gd name="connsiteY584" fmla="*/ 273 h 1473200"/>
              <a:gd name="connsiteX585" fmla="*/ 1296260 w 1905000"/>
              <a:gd name="connsiteY585" fmla="*/ 137 h 1473200"/>
              <a:gd name="connsiteX586" fmla="*/ 1304513 w 1905000"/>
              <a:gd name="connsiteY586" fmla="*/ 68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Lst>
            <a:rect l="l" t="t" r="r" b="b"/>
            <a:pathLst>
              <a:path w="1905000" h="1473200">
                <a:moveTo>
                  <a:pt x="1312629" y="0"/>
                </a:moveTo>
                <a:lnTo>
                  <a:pt x="1320814" y="68"/>
                </a:lnTo>
                <a:lnTo>
                  <a:pt x="1328999" y="137"/>
                </a:lnTo>
                <a:lnTo>
                  <a:pt x="1337252" y="273"/>
                </a:lnTo>
                <a:lnTo>
                  <a:pt x="1345436" y="546"/>
                </a:lnTo>
                <a:lnTo>
                  <a:pt x="1353757" y="819"/>
                </a:lnTo>
                <a:lnTo>
                  <a:pt x="1362010" y="1228"/>
                </a:lnTo>
                <a:lnTo>
                  <a:pt x="1370263" y="1637"/>
                </a:lnTo>
                <a:lnTo>
                  <a:pt x="1378585" y="2046"/>
                </a:lnTo>
                <a:lnTo>
                  <a:pt x="1386837" y="2592"/>
                </a:lnTo>
                <a:lnTo>
                  <a:pt x="1394613" y="3206"/>
                </a:lnTo>
                <a:lnTo>
                  <a:pt x="1402320" y="3820"/>
                </a:lnTo>
                <a:lnTo>
                  <a:pt x="1409959" y="4570"/>
                </a:lnTo>
                <a:lnTo>
                  <a:pt x="1417530" y="5456"/>
                </a:lnTo>
                <a:lnTo>
                  <a:pt x="1425033" y="6343"/>
                </a:lnTo>
                <a:lnTo>
                  <a:pt x="1432467" y="7366"/>
                </a:lnTo>
                <a:lnTo>
                  <a:pt x="1439902" y="8457"/>
                </a:lnTo>
                <a:lnTo>
                  <a:pt x="1447200" y="9617"/>
                </a:lnTo>
                <a:lnTo>
                  <a:pt x="1454498" y="10845"/>
                </a:lnTo>
                <a:lnTo>
                  <a:pt x="1461728" y="12140"/>
                </a:lnTo>
                <a:lnTo>
                  <a:pt x="1468821" y="13504"/>
                </a:lnTo>
                <a:lnTo>
                  <a:pt x="1475983" y="14937"/>
                </a:lnTo>
                <a:lnTo>
                  <a:pt x="1482940" y="16574"/>
                </a:lnTo>
                <a:lnTo>
                  <a:pt x="1489965" y="18142"/>
                </a:lnTo>
                <a:lnTo>
                  <a:pt x="1496854" y="19847"/>
                </a:lnTo>
                <a:lnTo>
                  <a:pt x="1503675" y="21621"/>
                </a:lnTo>
                <a:lnTo>
                  <a:pt x="1510495" y="23462"/>
                </a:lnTo>
                <a:lnTo>
                  <a:pt x="1517180" y="25372"/>
                </a:lnTo>
                <a:lnTo>
                  <a:pt x="1523864" y="27350"/>
                </a:lnTo>
                <a:lnTo>
                  <a:pt x="1530412" y="29464"/>
                </a:lnTo>
                <a:lnTo>
                  <a:pt x="1536959" y="31578"/>
                </a:lnTo>
                <a:lnTo>
                  <a:pt x="1543439" y="33829"/>
                </a:lnTo>
                <a:lnTo>
                  <a:pt x="1549850" y="36148"/>
                </a:lnTo>
                <a:lnTo>
                  <a:pt x="1556194" y="38399"/>
                </a:lnTo>
                <a:lnTo>
                  <a:pt x="1562469" y="40854"/>
                </a:lnTo>
                <a:lnTo>
                  <a:pt x="1568743" y="43378"/>
                </a:lnTo>
                <a:lnTo>
                  <a:pt x="1574882" y="45969"/>
                </a:lnTo>
                <a:lnTo>
                  <a:pt x="1581021" y="48561"/>
                </a:lnTo>
                <a:lnTo>
                  <a:pt x="1587091" y="51221"/>
                </a:lnTo>
                <a:lnTo>
                  <a:pt x="1593093" y="54017"/>
                </a:lnTo>
                <a:lnTo>
                  <a:pt x="1599095" y="56814"/>
                </a:lnTo>
                <a:lnTo>
                  <a:pt x="1604893" y="59747"/>
                </a:lnTo>
                <a:lnTo>
                  <a:pt x="1610759" y="62679"/>
                </a:lnTo>
                <a:lnTo>
                  <a:pt x="1616488" y="65748"/>
                </a:lnTo>
                <a:lnTo>
                  <a:pt x="1622149" y="68818"/>
                </a:lnTo>
                <a:lnTo>
                  <a:pt x="1627810" y="71955"/>
                </a:lnTo>
                <a:lnTo>
                  <a:pt x="1633403" y="75092"/>
                </a:lnTo>
                <a:lnTo>
                  <a:pt x="1638928" y="78366"/>
                </a:lnTo>
                <a:lnTo>
                  <a:pt x="1644384" y="81708"/>
                </a:lnTo>
                <a:lnTo>
                  <a:pt x="1649772" y="85050"/>
                </a:lnTo>
                <a:lnTo>
                  <a:pt x="1655161" y="88529"/>
                </a:lnTo>
                <a:lnTo>
                  <a:pt x="1660413" y="92007"/>
                </a:lnTo>
                <a:lnTo>
                  <a:pt x="1665665" y="95554"/>
                </a:lnTo>
                <a:lnTo>
                  <a:pt x="1670780" y="99168"/>
                </a:lnTo>
                <a:lnTo>
                  <a:pt x="1675895" y="102851"/>
                </a:lnTo>
                <a:lnTo>
                  <a:pt x="1681011" y="106603"/>
                </a:lnTo>
                <a:lnTo>
                  <a:pt x="1685990" y="110354"/>
                </a:lnTo>
                <a:lnTo>
                  <a:pt x="1690901" y="114173"/>
                </a:lnTo>
                <a:lnTo>
                  <a:pt x="1695812" y="118129"/>
                </a:lnTo>
                <a:lnTo>
                  <a:pt x="1700518" y="122017"/>
                </a:lnTo>
                <a:lnTo>
                  <a:pt x="1705292" y="125972"/>
                </a:lnTo>
                <a:lnTo>
                  <a:pt x="1710067" y="130065"/>
                </a:lnTo>
                <a:lnTo>
                  <a:pt x="1714637" y="134157"/>
                </a:lnTo>
                <a:lnTo>
                  <a:pt x="1719275" y="138249"/>
                </a:lnTo>
                <a:lnTo>
                  <a:pt x="1723776" y="142478"/>
                </a:lnTo>
                <a:lnTo>
                  <a:pt x="1728210" y="146706"/>
                </a:lnTo>
                <a:lnTo>
                  <a:pt x="1732643" y="151003"/>
                </a:lnTo>
                <a:lnTo>
                  <a:pt x="1736940" y="155368"/>
                </a:lnTo>
                <a:lnTo>
                  <a:pt x="1741237" y="159733"/>
                </a:lnTo>
                <a:lnTo>
                  <a:pt x="1745534" y="164166"/>
                </a:lnTo>
                <a:lnTo>
                  <a:pt x="1749695" y="168668"/>
                </a:lnTo>
                <a:lnTo>
                  <a:pt x="1753855" y="173169"/>
                </a:lnTo>
                <a:lnTo>
                  <a:pt x="1757879" y="177671"/>
                </a:lnTo>
                <a:lnTo>
                  <a:pt x="1761904" y="182309"/>
                </a:lnTo>
                <a:lnTo>
                  <a:pt x="1765791" y="186946"/>
                </a:lnTo>
                <a:lnTo>
                  <a:pt x="1769679" y="191653"/>
                </a:lnTo>
                <a:lnTo>
                  <a:pt x="1773567" y="196427"/>
                </a:lnTo>
                <a:lnTo>
                  <a:pt x="1777318" y="201133"/>
                </a:lnTo>
                <a:lnTo>
                  <a:pt x="1781069" y="205975"/>
                </a:lnTo>
                <a:lnTo>
                  <a:pt x="1784753" y="210818"/>
                </a:lnTo>
                <a:lnTo>
                  <a:pt x="1788368" y="215728"/>
                </a:lnTo>
                <a:lnTo>
                  <a:pt x="1791846" y="220707"/>
                </a:lnTo>
                <a:lnTo>
                  <a:pt x="1795393" y="225618"/>
                </a:lnTo>
                <a:lnTo>
                  <a:pt x="1798803" y="230665"/>
                </a:lnTo>
                <a:lnTo>
                  <a:pt x="1802213" y="235712"/>
                </a:lnTo>
                <a:lnTo>
                  <a:pt x="1805556" y="240827"/>
                </a:lnTo>
                <a:lnTo>
                  <a:pt x="1808829" y="245943"/>
                </a:lnTo>
                <a:lnTo>
                  <a:pt x="1811967" y="251058"/>
                </a:lnTo>
                <a:lnTo>
                  <a:pt x="1815173" y="256241"/>
                </a:lnTo>
                <a:lnTo>
                  <a:pt x="1818242" y="261425"/>
                </a:lnTo>
                <a:lnTo>
                  <a:pt x="1821311" y="266745"/>
                </a:lnTo>
                <a:lnTo>
                  <a:pt x="1824312" y="271997"/>
                </a:lnTo>
                <a:lnTo>
                  <a:pt x="1827245" y="277316"/>
                </a:lnTo>
                <a:lnTo>
                  <a:pt x="1830042" y="282568"/>
                </a:lnTo>
                <a:lnTo>
                  <a:pt x="1832906" y="287956"/>
                </a:lnTo>
                <a:lnTo>
                  <a:pt x="1835703" y="293412"/>
                </a:lnTo>
                <a:lnTo>
                  <a:pt x="1838431" y="298869"/>
                </a:lnTo>
                <a:lnTo>
                  <a:pt x="1841023" y="304325"/>
                </a:lnTo>
                <a:lnTo>
                  <a:pt x="1843615" y="309781"/>
                </a:lnTo>
                <a:lnTo>
                  <a:pt x="1846206" y="315238"/>
                </a:lnTo>
                <a:lnTo>
                  <a:pt x="1848730" y="320762"/>
                </a:lnTo>
                <a:lnTo>
                  <a:pt x="1851185" y="326423"/>
                </a:lnTo>
                <a:lnTo>
                  <a:pt x="1853504" y="332016"/>
                </a:lnTo>
                <a:lnTo>
                  <a:pt x="1855823" y="337608"/>
                </a:lnTo>
                <a:lnTo>
                  <a:pt x="1858143" y="343201"/>
                </a:lnTo>
                <a:lnTo>
                  <a:pt x="1860257" y="348862"/>
                </a:lnTo>
                <a:lnTo>
                  <a:pt x="1862508" y="354523"/>
                </a:lnTo>
                <a:lnTo>
                  <a:pt x="1864554" y="360184"/>
                </a:lnTo>
                <a:lnTo>
                  <a:pt x="1866668" y="365981"/>
                </a:lnTo>
                <a:lnTo>
                  <a:pt x="1868646" y="371710"/>
                </a:lnTo>
                <a:lnTo>
                  <a:pt x="1870556" y="377439"/>
                </a:lnTo>
                <a:lnTo>
                  <a:pt x="1872466" y="383237"/>
                </a:lnTo>
                <a:lnTo>
                  <a:pt x="1874307" y="389034"/>
                </a:lnTo>
                <a:lnTo>
                  <a:pt x="1876081" y="394763"/>
                </a:lnTo>
                <a:lnTo>
                  <a:pt x="1877786" y="400629"/>
                </a:lnTo>
                <a:lnTo>
                  <a:pt x="1879491" y="406562"/>
                </a:lnTo>
                <a:lnTo>
                  <a:pt x="1881060" y="412360"/>
                </a:lnTo>
                <a:lnTo>
                  <a:pt x="1882697" y="418293"/>
                </a:lnTo>
                <a:lnTo>
                  <a:pt x="1884129" y="424091"/>
                </a:lnTo>
                <a:lnTo>
                  <a:pt x="1885630" y="430024"/>
                </a:lnTo>
                <a:lnTo>
                  <a:pt x="1887062" y="435890"/>
                </a:lnTo>
                <a:lnTo>
                  <a:pt x="1888358" y="441892"/>
                </a:lnTo>
                <a:lnTo>
                  <a:pt x="1889654" y="447757"/>
                </a:lnTo>
                <a:lnTo>
                  <a:pt x="1890881" y="453759"/>
                </a:lnTo>
                <a:lnTo>
                  <a:pt x="1892109" y="459693"/>
                </a:lnTo>
                <a:lnTo>
                  <a:pt x="1893269" y="465627"/>
                </a:lnTo>
                <a:lnTo>
                  <a:pt x="1894360" y="471629"/>
                </a:lnTo>
                <a:lnTo>
                  <a:pt x="1895315" y="477631"/>
                </a:lnTo>
                <a:lnTo>
                  <a:pt x="1896338" y="483633"/>
                </a:lnTo>
                <a:lnTo>
                  <a:pt x="1897225" y="489566"/>
                </a:lnTo>
                <a:lnTo>
                  <a:pt x="1898111" y="495636"/>
                </a:lnTo>
                <a:lnTo>
                  <a:pt x="1898930" y="501638"/>
                </a:lnTo>
                <a:lnTo>
                  <a:pt x="1899680" y="507572"/>
                </a:lnTo>
                <a:lnTo>
                  <a:pt x="1900430" y="513642"/>
                </a:lnTo>
                <a:lnTo>
                  <a:pt x="1901112" y="519644"/>
                </a:lnTo>
                <a:lnTo>
                  <a:pt x="1901726" y="525714"/>
                </a:lnTo>
                <a:lnTo>
                  <a:pt x="1902272" y="531716"/>
                </a:lnTo>
                <a:lnTo>
                  <a:pt x="1902749" y="537718"/>
                </a:lnTo>
                <a:lnTo>
                  <a:pt x="1903227" y="544539"/>
                </a:lnTo>
                <a:lnTo>
                  <a:pt x="1903704" y="551427"/>
                </a:lnTo>
                <a:lnTo>
                  <a:pt x="1904114" y="558247"/>
                </a:lnTo>
                <a:lnTo>
                  <a:pt x="1904386" y="565068"/>
                </a:lnTo>
                <a:lnTo>
                  <a:pt x="1904591" y="571888"/>
                </a:lnTo>
                <a:lnTo>
                  <a:pt x="1904864" y="578640"/>
                </a:lnTo>
                <a:lnTo>
                  <a:pt x="1904932" y="585461"/>
                </a:lnTo>
                <a:lnTo>
                  <a:pt x="1905000" y="592281"/>
                </a:lnTo>
                <a:lnTo>
                  <a:pt x="1904932" y="599033"/>
                </a:lnTo>
                <a:lnTo>
                  <a:pt x="1904864" y="605854"/>
                </a:lnTo>
                <a:lnTo>
                  <a:pt x="1904727" y="612606"/>
                </a:lnTo>
                <a:lnTo>
                  <a:pt x="1904455" y="619358"/>
                </a:lnTo>
                <a:lnTo>
                  <a:pt x="1904182" y="626178"/>
                </a:lnTo>
                <a:lnTo>
                  <a:pt x="1903841" y="632931"/>
                </a:lnTo>
                <a:lnTo>
                  <a:pt x="1903500" y="639614"/>
                </a:lnTo>
                <a:lnTo>
                  <a:pt x="1902954" y="646367"/>
                </a:lnTo>
                <a:lnTo>
                  <a:pt x="1902408" y="652982"/>
                </a:lnTo>
                <a:lnTo>
                  <a:pt x="1901794" y="659735"/>
                </a:lnTo>
                <a:lnTo>
                  <a:pt x="1901112" y="666419"/>
                </a:lnTo>
                <a:lnTo>
                  <a:pt x="1900430" y="673034"/>
                </a:lnTo>
                <a:lnTo>
                  <a:pt x="1899544" y="679718"/>
                </a:lnTo>
                <a:lnTo>
                  <a:pt x="1898725" y="686266"/>
                </a:lnTo>
                <a:lnTo>
                  <a:pt x="1897770" y="692882"/>
                </a:lnTo>
                <a:lnTo>
                  <a:pt x="1896815" y="699497"/>
                </a:lnTo>
                <a:lnTo>
                  <a:pt x="1895724" y="706045"/>
                </a:lnTo>
                <a:lnTo>
                  <a:pt x="1894565" y="712592"/>
                </a:lnTo>
                <a:lnTo>
                  <a:pt x="1893405" y="719140"/>
                </a:lnTo>
                <a:lnTo>
                  <a:pt x="1892109" y="725551"/>
                </a:lnTo>
                <a:lnTo>
                  <a:pt x="1890813" y="732099"/>
                </a:lnTo>
                <a:lnTo>
                  <a:pt x="1889449" y="738442"/>
                </a:lnTo>
                <a:lnTo>
                  <a:pt x="1887949" y="744853"/>
                </a:lnTo>
                <a:lnTo>
                  <a:pt x="1886516" y="751264"/>
                </a:lnTo>
                <a:lnTo>
                  <a:pt x="1884879" y="757607"/>
                </a:lnTo>
                <a:lnTo>
                  <a:pt x="1883311" y="763882"/>
                </a:lnTo>
                <a:lnTo>
                  <a:pt x="1881605" y="770156"/>
                </a:lnTo>
                <a:lnTo>
                  <a:pt x="1879832" y="776499"/>
                </a:lnTo>
                <a:lnTo>
                  <a:pt x="1877991" y="782706"/>
                </a:lnTo>
                <a:lnTo>
                  <a:pt x="1876081" y="788844"/>
                </a:lnTo>
                <a:lnTo>
                  <a:pt x="1874171" y="795051"/>
                </a:lnTo>
                <a:lnTo>
                  <a:pt x="1872193" y="801121"/>
                </a:lnTo>
                <a:lnTo>
                  <a:pt x="1870079" y="807259"/>
                </a:lnTo>
                <a:lnTo>
                  <a:pt x="1867964" y="813193"/>
                </a:lnTo>
                <a:lnTo>
                  <a:pt x="1865713" y="819263"/>
                </a:lnTo>
                <a:lnTo>
                  <a:pt x="1863531" y="825197"/>
                </a:lnTo>
                <a:lnTo>
                  <a:pt x="1861212" y="831062"/>
                </a:lnTo>
                <a:lnTo>
                  <a:pt x="1858825" y="836996"/>
                </a:lnTo>
                <a:lnTo>
                  <a:pt x="1856369" y="842793"/>
                </a:lnTo>
                <a:lnTo>
                  <a:pt x="1853846" y="848591"/>
                </a:lnTo>
                <a:lnTo>
                  <a:pt x="1851322" y="854320"/>
                </a:lnTo>
                <a:lnTo>
                  <a:pt x="1848662" y="860049"/>
                </a:lnTo>
                <a:lnTo>
                  <a:pt x="1845934" y="865642"/>
                </a:lnTo>
                <a:lnTo>
                  <a:pt x="1843205" y="871234"/>
                </a:lnTo>
                <a:lnTo>
                  <a:pt x="1840409" y="876895"/>
                </a:lnTo>
                <a:lnTo>
                  <a:pt x="1837476" y="882420"/>
                </a:lnTo>
                <a:lnTo>
                  <a:pt x="1834611" y="887808"/>
                </a:lnTo>
                <a:lnTo>
                  <a:pt x="1831610" y="893196"/>
                </a:lnTo>
                <a:lnTo>
                  <a:pt x="1828541" y="898584"/>
                </a:lnTo>
                <a:lnTo>
                  <a:pt x="1825404" y="903836"/>
                </a:lnTo>
                <a:lnTo>
                  <a:pt x="1822266" y="909087"/>
                </a:lnTo>
                <a:lnTo>
                  <a:pt x="1819060" y="914271"/>
                </a:lnTo>
                <a:lnTo>
                  <a:pt x="1815718" y="919454"/>
                </a:lnTo>
                <a:lnTo>
                  <a:pt x="1812376" y="924501"/>
                </a:lnTo>
                <a:lnTo>
                  <a:pt x="1808966" y="929548"/>
                </a:lnTo>
                <a:lnTo>
                  <a:pt x="1805419" y="934459"/>
                </a:lnTo>
                <a:lnTo>
                  <a:pt x="1801941" y="939370"/>
                </a:lnTo>
                <a:lnTo>
                  <a:pt x="1798326" y="944212"/>
                </a:lnTo>
                <a:lnTo>
                  <a:pt x="1794711" y="948986"/>
                </a:lnTo>
                <a:lnTo>
                  <a:pt x="1790959" y="953693"/>
                </a:lnTo>
                <a:lnTo>
                  <a:pt x="1787208" y="958330"/>
                </a:lnTo>
                <a:lnTo>
                  <a:pt x="1783388" y="962900"/>
                </a:lnTo>
                <a:lnTo>
                  <a:pt x="1779501" y="967401"/>
                </a:lnTo>
                <a:lnTo>
                  <a:pt x="1775545" y="971903"/>
                </a:lnTo>
                <a:lnTo>
                  <a:pt x="1771521" y="976268"/>
                </a:lnTo>
                <a:lnTo>
                  <a:pt x="1767496" y="980565"/>
                </a:lnTo>
                <a:lnTo>
                  <a:pt x="1763336" y="984862"/>
                </a:lnTo>
                <a:lnTo>
                  <a:pt x="1759175" y="988954"/>
                </a:lnTo>
                <a:lnTo>
                  <a:pt x="1754878" y="993046"/>
                </a:lnTo>
                <a:lnTo>
                  <a:pt x="1750581" y="997138"/>
                </a:lnTo>
                <a:lnTo>
                  <a:pt x="1746216" y="1001094"/>
                </a:lnTo>
                <a:lnTo>
                  <a:pt x="1741851" y="1004914"/>
                </a:lnTo>
                <a:lnTo>
                  <a:pt x="1737417" y="1008801"/>
                </a:lnTo>
                <a:lnTo>
                  <a:pt x="1732848" y="1012484"/>
                </a:lnTo>
                <a:lnTo>
                  <a:pt x="1728278" y="1016099"/>
                </a:lnTo>
                <a:lnTo>
                  <a:pt x="1723640" y="1019714"/>
                </a:lnTo>
                <a:lnTo>
                  <a:pt x="1718934" y="1023192"/>
                </a:lnTo>
                <a:lnTo>
                  <a:pt x="1714159" y="1026671"/>
                </a:lnTo>
                <a:lnTo>
                  <a:pt x="1709385" y="1029944"/>
                </a:lnTo>
                <a:lnTo>
                  <a:pt x="1704474" y="1033150"/>
                </a:lnTo>
                <a:lnTo>
                  <a:pt x="1699563" y="1036355"/>
                </a:lnTo>
                <a:lnTo>
                  <a:pt x="1694584" y="1039425"/>
                </a:lnTo>
                <a:lnTo>
                  <a:pt x="1689469" y="1042426"/>
                </a:lnTo>
                <a:lnTo>
                  <a:pt x="1684421" y="1045358"/>
                </a:lnTo>
                <a:lnTo>
                  <a:pt x="1679306" y="1048155"/>
                </a:lnTo>
                <a:lnTo>
                  <a:pt x="1674054" y="1050951"/>
                </a:lnTo>
                <a:lnTo>
                  <a:pt x="1668802" y="1053543"/>
                </a:lnTo>
                <a:lnTo>
                  <a:pt x="1663414" y="1056066"/>
                </a:lnTo>
                <a:lnTo>
                  <a:pt x="1658025" y="1058590"/>
                </a:lnTo>
                <a:lnTo>
                  <a:pt x="1652569" y="1060977"/>
                </a:lnTo>
                <a:lnTo>
                  <a:pt x="1647181" y="1063228"/>
                </a:lnTo>
                <a:lnTo>
                  <a:pt x="1641588" y="1065410"/>
                </a:lnTo>
                <a:lnTo>
                  <a:pt x="1635927" y="1067525"/>
                </a:lnTo>
                <a:lnTo>
                  <a:pt x="1630265" y="1069502"/>
                </a:lnTo>
                <a:lnTo>
                  <a:pt x="1624604" y="1071412"/>
                </a:lnTo>
                <a:lnTo>
                  <a:pt x="1618875" y="1073254"/>
                </a:lnTo>
                <a:lnTo>
                  <a:pt x="1613009" y="1074959"/>
                </a:lnTo>
                <a:lnTo>
                  <a:pt x="1607144" y="1076596"/>
                </a:lnTo>
                <a:lnTo>
                  <a:pt x="1601210" y="1078096"/>
                </a:lnTo>
                <a:lnTo>
                  <a:pt x="1595207" y="1079460"/>
                </a:lnTo>
                <a:lnTo>
                  <a:pt x="1589205" y="1080756"/>
                </a:lnTo>
                <a:lnTo>
                  <a:pt x="1583067" y="1081984"/>
                </a:lnTo>
                <a:lnTo>
                  <a:pt x="1576928" y="1083075"/>
                </a:lnTo>
                <a:lnTo>
                  <a:pt x="1570721" y="1084098"/>
                </a:lnTo>
                <a:lnTo>
                  <a:pt x="1564378" y="1084985"/>
                </a:lnTo>
                <a:lnTo>
                  <a:pt x="1558103" y="1085735"/>
                </a:lnTo>
                <a:lnTo>
                  <a:pt x="1551760" y="1086485"/>
                </a:lnTo>
                <a:lnTo>
                  <a:pt x="1545281" y="1086963"/>
                </a:lnTo>
                <a:lnTo>
                  <a:pt x="1538869" y="1087440"/>
                </a:lnTo>
                <a:lnTo>
                  <a:pt x="1532253" y="1087849"/>
                </a:lnTo>
                <a:lnTo>
                  <a:pt x="1525774" y="1088054"/>
                </a:lnTo>
                <a:lnTo>
                  <a:pt x="1519089" y="1088122"/>
                </a:lnTo>
                <a:lnTo>
                  <a:pt x="1512405" y="1088122"/>
                </a:lnTo>
                <a:lnTo>
                  <a:pt x="1505653" y="1088054"/>
                </a:lnTo>
                <a:lnTo>
                  <a:pt x="1498832" y="1087849"/>
                </a:lnTo>
                <a:lnTo>
                  <a:pt x="1492011" y="1087508"/>
                </a:lnTo>
                <a:lnTo>
                  <a:pt x="1485123" y="1087099"/>
                </a:lnTo>
                <a:lnTo>
                  <a:pt x="1478097" y="1086485"/>
                </a:lnTo>
                <a:lnTo>
                  <a:pt x="1471140" y="1085735"/>
                </a:lnTo>
                <a:lnTo>
                  <a:pt x="1464115" y="1084917"/>
                </a:lnTo>
                <a:lnTo>
                  <a:pt x="1439902" y="1081916"/>
                </a:lnTo>
                <a:lnTo>
                  <a:pt x="1416303" y="1078915"/>
                </a:lnTo>
                <a:lnTo>
                  <a:pt x="1393249" y="1075982"/>
                </a:lnTo>
                <a:lnTo>
                  <a:pt x="1370673" y="1073049"/>
                </a:lnTo>
                <a:lnTo>
                  <a:pt x="1327021" y="1067184"/>
                </a:lnTo>
                <a:lnTo>
                  <a:pt x="1285210" y="1061454"/>
                </a:lnTo>
                <a:lnTo>
                  <a:pt x="1245378" y="1055862"/>
                </a:lnTo>
                <a:lnTo>
                  <a:pt x="1207250" y="1050405"/>
                </a:lnTo>
                <a:lnTo>
                  <a:pt x="1170828" y="1045017"/>
                </a:lnTo>
                <a:lnTo>
                  <a:pt x="1135975" y="1039902"/>
                </a:lnTo>
                <a:lnTo>
                  <a:pt x="1070906" y="1030217"/>
                </a:lnTo>
                <a:lnTo>
                  <a:pt x="1040418" y="1025716"/>
                </a:lnTo>
                <a:lnTo>
                  <a:pt x="1011294" y="1021487"/>
                </a:lnTo>
                <a:lnTo>
                  <a:pt x="983466" y="1017463"/>
                </a:lnTo>
                <a:lnTo>
                  <a:pt x="956661" y="1013780"/>
                </a:lnTo>
                <a:lnTo>
                  <a:pt x="931083" y="1010302"/>
                </a:lnTo>
                <a:lnTo>
                  <a:pt x="918534" y="1008665"/>
                </a:lnTo>
                <a:lnTo>
                  <a:pt x="906393" y="1007164"/>
                </a:lnTo>
                <a:lnTo>
                  <a:pt x="894389" y="1005800"/>
                </a:lnTo>
                <a:lnTo>
                  <a:pt x="882657" y="1004368"/>
                </a:lnTo>
                <a:lnTo>
                  <a:pt x="871062" y="1003140"/>
                </a:lnTo>
                <a:lnTo>
                  <a:pt x="859808" y="1001913"/>
                </a:lnTo>
                <a:lnTo>
                  <a:pt x="848622" y="1000890"/>
                </a:lnTo>
                <a:lnTo>
                  <a:pt x="837641" y="999866"/>
                </a:lnTo>
                <a:lnTo>
                  <a:pt x="826933" y="999048"/>
                </a:lnTo>
                <a:lnTo>
                  <a:pt x="816224" y="998161"/>
                </a:lnTo>
                <a:lnTo>
                  <a:pt x="805857" y="997479"/>
                </a:lnTo>
                <a:lnTo>
                  <a:pt x="795489" y="996934"/>
                </a:lnTo>
                <a:lnTo>
                  <a:pt x="785327" y="996456"/>
                </a:lnTo>
                <a:lnTo>
                  <a:pt x="775232" y="996047"/>
                </a:lnTo>
                <a:lnTo>
                  <a:pt x="765342" y="995842"/>
                </a:lnTo>
                <a:lnTo>
                  <a:pt x="755521" y="995638"/>
                </a:lnTo>
                <a:lnTo>
                  <a:pt x="745767" y="995570"/>
                </a:lnTo>
                <a:lnTo>
                  <a:pt x="736082" y="995638"/>
                </a:lnTo>
                <a:lnTo>
                  <a:pt x="726533" y="995842"/>
                </a:lnTo>
                <a:lnTo>
                  <a:pt x="716984" y="996115"/>
                </a:lnTo>
                <a:lnTo>
                  <a:pt x="707572" y="996593"/>
                </a:lnTo>
                <a:lnTo>
                  <a:pt x="698227" y="997138"/>
                </a:lnTo>
                <a:lnTo>
                  <a:pt x="688883" y="997820"/>
                </a:lnTo>
                <a:lnTo>
                  <a:pt x="679539" y="998571"/>
                </a:lnTo>
                <a:lnTo>
                  <a:pt x="670195" y="999594"/>
                </a:lnTo>
                <a:lnTo>
                  <a:pt x="660919" y="1000548"/>
                </a:lnTo>
                <a:lnTo>
                  <a:pt x="651643" y="1001776"/>
                </a:lnTo>
                <a:lnTo>
                  <a:pt x="642366" y="1003140"/>
                </a:lnTo>
                <a:lnTo>
                  <a:pt x="633022" y="1004641"/>
                </a:lnTo>
                <a:lnTo>
                  <a:pt x="623746" y="1006209"/>
                </a:lnTo>
                <a:lnTo>
                  <a:pt x="614334" y="1007983"/>
                </a:lnTo>
                <a:lnTo>
                  <a:pt x="604989" y="1009892"/>
                </a:lnTo>
                <a:lnTo>
                  <a:pt x="595441" y="1012007"/>
                </a:lnTo>
                <a:lnTo>
                  <a:pt x="585960" y="1014189"/>
                </a:lnTo>
                <a:lnTo>
                  <a:pt x="433928" y="1200181"/>
                </a:lnTo>
                <a:lnTo>
                  <a:pt x="430177" y="1204819"/>
                </a:lnTo>
                <a:lnTo>
                  <a:pt x="210894" y="1473200"/>
                </a:lnTo>
                <a:lnTo>
                  <a:pt x="215805" y="1453285"/>
                </a:lnTo>
                <a:lnTo>
                  <a:pt x="220579" y="1433233"/>
                </a:lnTo>
                <a:lnTo>
                  <a:pt x="225149" y="1413386"/>
                </a:lnTo>
                <a:lnTo>
                  <a:pt x="229719" y="1393675"/>
                </a:lnTo>
                <a:lnTo>
                  <a:pt x="234084" y="1374032"/>
                </a:lnTo>
                <a:lnTo>
                  <a:pt x="238381" y="1354662"/>
                </a:lnTo>
                <a:lnTo>
                  <a:pt x="242405" y="1335361"/>
                </a:lnTo>
                <a:lnTo>
                  <a:pt x="246429" y="1316468"/>
                </a:lnTo>
                <a:lnTo>
                  <a:pt x="250317" y="1297712"/>
                </a:lnTo>
                <a:lnTo>
                  <a:pt x="254000" y="1279297"/>
                </a:lnTo>
                <a:lnTo>
                  <a:pt x="257615" y="1261223"/>
                </a:lnTo>
                <a:lnTo>
                  <a:pt x="261094" y="1243422"/>
                </a:lnTo>
                <a:lnTo>
                  <a:pt x="264367" y="1226098"/>
                </a:lnTo>
                <a:lnTo>
                  <a:pt x="267573" y="1209184"/>
                </a:lnTo>
                <a:lnTo>
                  <a:pt x="270642" y="1192747"/>
                </a:lnTo>
                <a:lnTo>
                  <a:pt x="273575" y="1176719"/>
                </a:lnTo>
                <a:lnTo>
                  <a:pt x="278418" y="1149437"/>
                </a:lnTo>
                <a:lnTo>
                  <a:pt x="282783" y="1123929"/>
                </a:lnTo>
                <a:lnTo>
                  <a:pt x="286739" y="1100399"/>
                </a:lnTo>
                <a:lnTo>
                  <a:pt x="290286" y="1079051"/>
                </a:lnTo>
                <a:lnTo>
                  <a:pt x="285375" y="1079256"/>
                </a:lnTo>
                <a:lnTo>
                  <a:pt x="280532" y="1079392"/>
                </a:lnTo>
                <a:lnTo>
                  <a:pt x="275758" y="1079460"/>
                </a:lnTo>
                <a:lnTo>
                  <a:pt x="271052" y="1079460"/>
                </a:lnTo>
                <a:lnTo>
                  <a:pt x="266345" y="1079460"/>
                </a:lnTo>
                <a:lnTo>
                  <a:pt x="261707" y="1079460"/>
                </a:lnTo>
                <a:lnTo>
                  <a:pt x="257069" y="1079324"/>
                </a:lnTo>
                <a:lnTo>
                  <a:pt x="252568" y="1079256"/>
                </a:lnTo>
                <a:lnTo>
                  <a:pt x="247998" y="1079051"/>
                </a:lnTo>
                <a:lnTo>
                  <a:pt x="243565" y="1078778"/>
                </a:lnTo>
                <a:lnTo>
                  <a:pt x="239131" y="1078505"/>
                </a:lnTo>
                <a:lnTo>
                  <a:pt x="234766" y="1078164"/>
                </a:lnTo>
                <a:lnTo>
                  <a:pt x="230401" y="1077823"/>
                </a:lnTo>
                <a:lnTo>
                  <a:pt x="226104" y="1077346"/>
                </a:lnTo>
                <a:lnTo>
                  <a:pt x="221807" y="1076868"/>
                </a:lnTo>
                <a:lnTo>
                  <a:pt x="217578" y="1076391"/>
                </a:lnTo>
                <a:lnTo>
                  <a:pt x="213349" y="1075777"/>
                </a:lnTo>
                <a:lnTo>
                  <a:pt x="209189" y="1075163"/>
                </a:lnTo>
                <a:lnTo>
                  <a:pt x="205096" y="1074550"/>
                </a:lnTo>
                <a:lnTo>
                  <a:pt x="201004" y="1073868"/>
                </a:lnTo>
                <a:lnTo>
                  <a:pt x="196980" y="1073117"/>
                </a:lnTo>
                <a:lnTo>
                  <a:pt x="192956" y="1072367"/>
                </a:lnTo>
                <a:lnTo>
                  <a:pt x="189000" y="1071480"/>
                </a:lnTo>
                <a:lnTo>
                  <a:pt x="185044" y="1070662"/>
                </a:lnTo>
                <a:lnTo>
                  <a:pt x="181156" y="1069707"/>
                </a:lnTo>
                <a:lnTo>
                  <a:pt x="177336" y="1068752"/>
                </a:lnTo>
                <a:lnTo>
                  <a:pt x="173449" y="1067729"/>
                </a:lnTo>
                <a:lnTo>
                  <a:pt x="169697" y="1066774"/>
                </a:lnTo>
                <a:lnTo>
                  <a:pt x="165946" y="1065615"/>
                </a:lnTo>
                <a:lnTo>
                  <a:pt x="162195" y="1064524"/>
                </a:lnTo>
                <a:lnTo>
                  <a:pt x="158511" y="1063296"/>
                </a:lnTo>
                <a:lnTo>
                  <a:pt x="154828" y="1062068"/>
                </a:lnTo>
                <a:lnTo>
                  <a:pt x="148349" y="1059749"/>
                </a:lnTo>
                <a:lnTo>
                  <a:pt x="141869" y="1057294"/>
                </a:lnTo>
                <a:lnTo>
                  <a:pt x="135526" y="1054770"/>
                </a:lnTo>
                <a:lnTo>
                  <a:pt x="129319" y="1052042"/>
                </a:lnTo>
                <a:lnTo>
                  <a:pt x="123181" y="1049178"/>
                </a:lnTo>
                <a:lnTo>
                  <a:pt x="117110" y="1046177"/>
                </a:lnTo>
                <a:lnTo>
                  <a:pt x="111108" y="1043108"/>
                </a:lnTo>
                <a:lnTo>
                  <a:pt x="105242" y="1039834"/>
                </a:lnTo>
                <a:lnTo>
                  <a:pt x="99445" y="1036424"/>
                </a:lnTo>
                <a:lnTo>
                  <a:pt x="93715" y="1032945"/>
                </a:lnTo>
                <a:lnTo>
                  <a:pt x="88054" y="1029330"/>
                </a:lnTo>
                <a:lnTo>
                  <a:pt x="82530" y="1025579"/>
                </a:lnTo>
                <a:lnTo>
                  <a:pt x="77005" y="1021623"/>
                </a:lnTo>
                <a:lnTo>
                  <a:pt x="71548" y="1017599"/>
                </a:lnTo>
                <a:lnTo>
                  <a:pt x="66160" y="1013439"/>
                </a:lnTo>
                <a:lnTo>
                  <a:pt x="60908" y="1009142"/>
                </a:lnTo>
                <a:lnTo>
                  <a:pt x="58180" y="1006960"/>
                </a:lnTo>
                <a:lnTo>
                  <a:pt x="55588" y="1004641"/>
                </a:lnTo>
                <a:lnTo>
                  <a:pt x="53065" y="1002254"/>
                </a:lnTo>
                <a:lnTo>
                  <a:pt x="50541" y="999866"/>
                </a:lnTo>
                <a:lnTo>
                  <a:pt x="48086" y="997411"/>
                </a:lnTo>
                <a:lnTo>
                  <a:pt x="45767" y="994956"/>
                </a:lnTo>
                <a:lnTo>
                  <a:pt x="43516" y="992432"/>
                </a:lnTo>
                <a:lnTo>
                  <a:pt x="41197" y="989909"/>
                </a:lnTo>
                <a:lnTo>
                  <a:pt x="39014" y="987385"/>
                </a:lnTo>
                <a:lnTo>
                  <a:pt x="36968" y="984793"/>
                </a:lnTo>
                <a:lnTo>
                  <a:pt x="34922" y="982065"/>
                </a:lnTo>
                <a:lnTo>
                  <a:pt x="32876" y="979405"/>
                </a:lnTo>
                <a:lnTo>
                  <a:pt x="30966" y="976745"/>
                </a:lnTo>
                <a:lnTo>
                  <a:pt x="29124" y="973949"/>
                </a:lnTo>
                <a:lnTo>
                  <a:pt x="27351" y="971221"/>
                </a:lnTo>
                <a:lnTo>
                  <a:pt x="25646" y="968425"/>
                </a:lnTo>
                <a:lnTo>
                  <a:pt x="24009" y="965424"/>
                </a:lnTo>
                <a:lnTo>
                  <a:pt x="22645" y="963036"/>
                </a:lnTo>
                <a:lnTo>
                  <a:pt x="21349" y="960581"/>
                </a:lnTo>
                <a:lnTo>
                  <a:pt x="19985" y="958262"/>
                </a:lnTo>
                <a:lnTo>
                  <a:pt x="18757" y="955670"/>
                </a:lnTo>
                <a:lnTo>
                  <a:pt x="16438" y="950692"/>
                </a:lnTo>
                <a:lnTo>
                  <a:pt x="14255" y="945645"/>
                </a:lnTo>
                <a:lnTo>
                  <a:pt x="12277" y="940529"/>
                </a:lnTo>
                <a:lnTo>
                  <a:pt x="10367" y="935278"/>
                </a:lnTo>
                <a:lnTo>
                  <a:pt x="8662" y="930026"/>
                </a:lnTo>
                <a:lnTo>
                  <a:pt x="7162" y="924706"/>
                </a:lnTo>
                <a:lnTo>
                  <a:pt x="5729" y="919250"/>
                </a:lnTo>
                <a:lnTo>
                  <a:pt x="4502" y="913862"/>
                </a:lnTo>
                <a:lnTo>
                  <a:pt x="3479" y="908337"/>
                </a:lnTo>
                <a:lnTo>
                  <a:pt x="2524" y="902676"/>
                </a:lnTo>
                <a:lnTo>
                  <a:pt x="1773" y="897083"/>
                </a:lnTo>
                <a:lnTo>
                  <a:pt x="1160" y="891423"/>
                </a:lnTo>
                <a:lnTo>
                  <a:pt x="614" y="885693"/>
                </a:lnTo>
                <a:lnTo>
                  <a:pt x="273" y="879964"/>
                </a:lnTo>
                <a:lnTo>
                  <a:pt x="68" y="874099"/>
                </a:lnTo>
                <a:lnTo>
                  <a:pt x="0" y="868302"/>
                </a:lnTo>
                <a:lnTo>
                  <a:pt x="68" y="862368"/>
                </a:lnTo>
                <a:lnTo>
                  <a:pt x="273" y="856434"/>
                </a:lnTo>
                <a:lnTo>
                  <a:pt x="614" y="850569"/>
                </a:lnTo>
                <a:lnTo>
                  <a:pt x="1091" y="844567"/>
                </a:lnTo>
                <a:lnTo>
                  <a:pt x="1705" y="838565"/>
                </a:lnTo>
                <a:lnTo>
                  <a:pt x="2456" y="832631"/>
                </a:lnTo>
                <a:lnTo>
                  <a:pt x="3274" y="826561"/>
                </a:lnTo>
                <a:lnTo>
                  <a:pt x="4229" y="820559"/>
                </a:lnTo>
                <a:lnTo>
                  <a:pt x="5388" y="814489"/>
                </a:lnTo>
                <a:lnTo>
                  <a:pt x="6616" y="808487"/>
                </a:lnTo>
                <a:lnTo>
                  <a:pt x="7912" y="802417"/>
                </a:lnTo>
                <a:lnTo>
                  <a:pt x="9344" y="796347"/>
                </a:lnTo>
                <a:lnTo>
                  <a:pt x="10981" y="790276"/>
                </a:lnTo>
                <a:lnTo>
                  <a:pt x="12550" y="784206"/>
                </a:lnTo>
                <a:lnTo>
                  <a:pt x="14392" y="778136"/>
                </a:lnTo>
                <a:lnTo>
                  <a:pt x="16370" y="772134"/>
                </a:lnTo>
                <a:lnTo>
                  <a:pt x="18348" y="766132"/>
                </a:lnTo>
                <a:lnTo>
                  <a:pt x="20394" y="760062"/>
                </a:lnTo>
                <a:lnTo>
                  <a:pt x="22645" y="754060"/>
                </a:lnTo>
                <a:lnTo>
                  <a:pt x="25032" y="748127"/>
                </a:lnTo>
                <a:lnTo>
                  <a:pt x="27351" y="742125"/>
                </a:lnTo>
                <a:lnTo>
                  <a:pt x="29943" y="736191"/>
                </a:lnTo>
                <a:lnTo>
                  <a:pt x="32534" y="730325"/>
                </a:lnTo>
                <a:lnTo>
                  <a:pt x="35263" y="724392"/>
                </a:lnTo>
                <a:lnTo>
                  <a:pt x="38059" y="718594"/>
                </a:lnTo>
                <a:lnTo>
                  <a:pt x="40924" y="712729"/>
                </a:lnTo>
                <a:lnTo>
                  <a:pt x="43925" y="707000"/>
                </a:lnTo>
                <a:lnTo>
                  <a:pt x="46994" y="701271"/>
                </a:lnTo>
                <a:lnTo>
                  <a:pt x="50132" y="695542"/>
                </a:lnTo>
                <a:lnTo>
                  <a:pt x="53406" y="689949"/>
                </a:lnTo>
                <a:lnTo>
                  <a:pt x="56680" y="684356"/>
                </a:lnTo>
                <a:lnTo>
                  <a:pt x="60158" y="678832"/>
                </a:lnTo>
                <a:lnTo>
                  <a:pt x="63568" y="673375"/>
                </a:lnTo>
                <a:lnTo>
                  <a:pt x="67115" y="667987"/>
                </a:lnTo>
                <a:lnTo>
                  <a:pt x="70798" y="662667"/>
                </a:lnTo>
                <a:lnTo>
                  <a:pt x="74481" y="657347"/>
                </a:lnTo>
                <a:lnTo>
                  <a:pt x="78233" y="652164"/>
                </a:lnTo>
                <a:lnTo>
                  <a:pt x="82052" y="647049"/>
                </a:lnTo>
                <a:lnTo>
                  <a:pt x="85940" y="641933"/>
                </a:lnTo>
                <a:lnTo>
                  <a:pt x="89964" y="636886"/>
                </a:lnTo>
                <a:lnTo>
                  <a:pt x="94057" y="631976"/>
                </a:lnTo>
                <a:lnTo>
                  <a:pt x="98081" y="627133"/>
                </a:lnTo>
                <a:lnTo>
                  <a:pt x="102241" y="622427"/>
                </a:lnTo>
                <a:lnTo>
                  <a:pt x="106470" y="617789"/>
                </a:lnTo>
                <a:lnTo>
                  <a:pt x="110767" y="613220"/>
                </a:lnTo>
                <a:lnTo>
                  <a:pt x="115064" y="608786"/>
                </a:lnTo>
                <a:lnTo>
                  <a:pt x="116633" y="606809"/>
                </a:lnTo>
                <a:lnTo>
                  <a:pt x="121544" y="601420"/>
                </a:lnTo>
                <a:lnTo>
                  <a:pt x="129524" y="592554"/>
                </a:lnTo>
                <a:lnTo>
                  <a:pt x="134707" y="586961"/>
                </a:lnTo>
                <a:lnTo>
                  <a:pt x="140573" y="580686"/>
                </a:lnTo>
                <a:lnTo>
                  <a:pt x="147257" y="573662"/>
                </a:lnTo>
                <a:lnTo>
                  <a:pt x="154692" y="565954"/>
                </a:lnTo>
                <a:lnTo>
                  <a:pt x="162808" y="557634"/>
                </a:lnTo>
                <a:lnTo>
                  <a:pt x="171607" y="548631"/>
                </a:lnTo>
                <a:lnTo>
                  <a:pt x="181224" y="539082"/>
                </a:lnTo>
                <a:lnTo>
                  <a:pt x="191523" y="528920"/>
                </a:lnTo>
                <a:lnTo>
                  <a:pt x="202368" y="518348"/>
                </a:lnTo>
                <a:lnTo>
                  <a:pt x="214031" y="507163"/>
                </a:lnTo>
                <a:lnTo>
                  <a:pt x="226377" y="495568"/>
                </a:lnTo>
                <a:lnTo>
                  <a:pt x="239336" y="483496"/>
                </a:lnTo>
                <a:lnTo>
                  <a:pt x="252909" y="471083"/>
                </a:lnTo>
                <a:lnTo>
                  <a:pt x="267232" y="458397"/>
                </a:lnTo>
                <a:lnTo>
                  <a:pt x="282101" y="445166"/>
                </a:lnTo>
                <a:lnTo>
                  <a:pt x="289808" y="438482"/>
                </a:lnTo>
                <a:lnTo>
                  <a:pt x="297652" y="431730"/>
                </a:lnTo>
                <a:lnTo>
                  <a:pt x="305632" y="424909"/>
                </a:lnTo>
                <a:lnTo>
                  <a:pt x="313749" y="418021"/>
                </a:lnTo>
                <a:lnTo>
                  <a:pt x="322070" y="411132"/>
                </a:lnTo>
                <a:lnTo>
                  <a:pt x="330528" y="404107"/>
                </a:lnTo>
                <a:lnTo>
                  <a:pt x="339122" y="397014"/>
                </a:lnTo>
                <a:lnTo>
                  <a:pt x="347852" y="389989"/>
                </a:lnTo>
                <a:lnTo>
                  <a:pt x="356719" y="382759"/>
                </a:lnTo>
                <a:lnTo>
                  <a:pt x="365722" y="375598"/>
                </a:lnTo>
                <a:lnTo>
                  <a:pt x="374930" y="368368"/>
                </a:lnTo>
                <a:lnTo>
                  <a:pt x="384206" y="361139"/>
                </a:lnTo>
                <a:lnTo>
                  <a:pt x="393755" y="353773"/>
                </a:lnTo>
                <a:lnTo>
                  <a:pt x="403304" y="346475"/>
                </a:lnTo>
                <a:lnTo>
                  <a:pt x="413057" y="339109"/>
                </a:lnTo>
                <a:lnTo>
                  <a:pt x="422947" y="331743"/>
                </a:lnTo>
                <a:lnTo>
                  <a:pt x="433041" y="324377"/>
                </a:lnTo>
                <a:lnTo>
                  <a:pt x="443136" y="317011"/>
                </a:lnTo>
                <a:lnTo>
                  <a:pt x="453435" y="309577"/>
                </a:lnTo>
                <a:lnTo>
                  <a:pt x="463871" y="302211"/>
                </a:lnTo>
                <a:lnTo>
                  <a:pt x="474443" y="294777"/>
                </a:lnTo>
                <a:lnTo>
                  <a:pt x="485083" y="287411"/>
                </a:lnTo>
                <a:lnTo>
                  <a:pt x="495928" y="279976"/>
                </a:lnTo>
                <a:lnTo>
                  <a:pt x="506841" y="272610"/>
                </a:lnTo>
                <a:lnTo>
                  <a:pt x="517890" y="265244"/>
                </a:lnTo>
                <a:lnTo>
                  <a:pt x="529144" y="258015"/>
                </a:lnTo>
                <a:lnTo>
                  <a:pt x="540466" y="250717"/>
                </a:lnTo>
                <a:lnTo>
                  <a:pt x="551857" y="243419"/>
                </a:lnTo>
                <a:lnTo>
                  <a:pt x="563452" y="236121"/>
                </a:lnTo>
                <a:lnTo>
                  <a:pt x="575115" y="228892"/>
                </a:lnTo>
                <a:lnTo>
                  <a:pt x="586915" y="221799"/>
                </a:lnTo>
                <a:lnTo>
                  <a:pt x="598919" y="214637"/>
                </a:lnTo>
                <a:lnTo>
                  <a:pt x="610923" y="207544"/>
                </a:lnTo>
                <a:lnTo>
                  <a:pt x="623064" y="200519"/>
                </a:lnTo>
                <a:lnTo>
                  <a:pt x="635341" y="193562"/>
                </a:lnTo>
                <a:lnTo>
                  <a:pt x="647755" y="186674"/>
                </a:lnTo>
                <a:lnTo>
                  <a:pt x="660237" y="179785"/>
                </a:lnTo>
                <a:lnTo>
                  <a:pt x="672923" y="173033"/>
                </a:lnTo>
                <a:lnTo>
                  <a:pt x="685677" y="166281"/>
                </a:lnTo>
                <a:lnTo>
                  <a:pt x="698432" y="159665"/>
                </a:lnTo>
                <a:lnTo>
                  <a:pt x="711391" y="153049"/>
                </a:lnTo>
                <a:lnTo>
                  <a:pt x="724419" y="146638"/>
                </a:lnTo>
                <a:lnTo>
                  <a:pt x="737651" y="140159"/>
                </a:lnTo>
                <a:lnTo>
                  <a:pt x="750883" y="133884"/>
                </a:lnTo>
                <a:lnTo>
                  <a:pt x="764251" y="127677"/>
                </a:lnTo>
                <a:lnTo>
                  <a:pt x="777756" y="121607"/>
                </a:lnTo>
                <a:lnTo>
                  <a:pt x="791329" y="115674"/>
                </a:lnTo>
                <a:lnTo>
                  <a:pt x="804970" y="109740"/>
                </a:lnTo>
                <a:lnTo>
                  <a:pt x="818680" y="103943"/>
                </a:lnTo>
                <a:lnTo>
                  <a:pt x="832594" y="98213"/>
                </a:lnTo>
                <a:lnTo>
                  <a:pt x="846576" y="92689"/>
                </a:lnTo>
                <a:lnTo>
                  <a:pt x="860626" y="87301"/>
                </a:lnTo>
                <a:lnTo>
                  <a:pt x="874745" y="81981"/>
                </a:lnTo>
                <a:lnTo>
                  <a:pt x="889068" y="76797"/>
                </a:lnTo>
                <a:lnTo>
                  <a:pt x="903392" y="71682"/>
                </a:lnTo>
                <a:lnTo>
                  <a:pt x="917783" y="66772"/>
                </a:lnTo>
                <a:lnTo>
                  <a:pt x="932311" y="62065"/>
                </a:lnTo>
                <a:lnTo>
                  <a:pt x="946907" y="57428"/>
                </a:lnTo>
                <a:lnTo>
                  <a:pt x="961572" y="52994"/>
                </a:lnTo>
                <a:lnTo>
                  <a:pt x="976372" y="48629"/>
                </a:lnTo>
                <a:lnTo>
                  <a:pt x="991241" y="44469"/>
                </a:lnTo>
                <a:lnTo>
                  <a:pt x="1006247" y="40513"/>
                </a:lnTo>
                <a:lnTo>
                  <a:pt x="1021252" y="36626"/>
                </a:lnTo>
                <a:lnTo>
                  <a:pt x="1028755" y="34716"/>
                </a:lnTo>
                <a:lnTo>
                  <a:pt x="1036394" y="32943"/>
                </a:lnTo>
                <a:lnTo>
                  <a:pt x="1043965" y="31237"/>
                </a:lnTo>
                <a:lnTo>
                  <a:pt x="1051536" y="29464"/>
                </a:lnTo>
                <a:lnTo>
                  <a:pt x="1059175" y="27759"/>
                </a:lnTo>
                <a:lnTo>
                  <a:pt x="1066814" y="26122"/>
                </a:lnTo>
                <a:lnTo>
                  <a:pt x="1074453" y="24553"/>
                </a:lnTo>
                <a:lnTo>
                  <a:pt x="1082160" y="22985"/>
                </a:lnTo>
                <a:lnTo>
                  <a:pt x="1089868" y="21484"/>
                </a:lnTo>
                <a:lnTo>
                  <a:pt x="1097575" y="19984"/>
                </a:lnTo>
                <a:lnTo>
                  <a:pt x="1105282" y="18620"/>
                </a:lnTo>
                <a:lnTo>
                  <a:pt x="1113058" y="17256"/>
                </a:lnTo>
                <a:lnTo>
                  <a:pt x="1120901" y="15960"/>
                </a:lnTo>
                <a:lnTo>
                  <a:pt x="1128609" y="14664"/>
                </a:lnTo>
                <a:lnTo>
                  <a:pt x="1136452" y="13504"/>
                </a:lnTo>
                <a:lnTo>
                  <a:pt x="1144296" y="12277"/>
                </a:lnTo>
                <a:lnTo>
                  <a:pt x="1152140" y="11186"/>
                </a:lnTo>
                <a:lnTo>
                  <a:pt x="1159984" y="10094"/>
                </a:lnTo>
                <a:lnTo>
                  <a:pt x="1167895" y="9139"/>
                </a:lnTo>
                <a:lnTo>
                  <a:pt x="1175807" y="8116"/>
                </a:lnTo>
                <a:lnTo>
                  <a:pt x="1183719" y="7230"/>
                </a:lnTo>
                <a:lnTo>
                  <a:pt x="1191699" y="6343"/>
                </a:lnTo>
                <a:lnTo>
                  <a:pt x="1199543" y="5525"/>
                </a:lnTo>
                <a:lnTo>
                  <a:pt x="1207523" y="4774"/>
                </a:lnTo>
                <a:lnTo>
                  <a:pt x="1215503" y="4092"/>
                </a:lnTo>
                <a:lnTo>
                  <a:pt x="1223552" y="3479"/>
                </a:lnTo>
                <a:lnTo>
                  <a:pt x="1231532" y="2865"/>
                </a:lnTo>
                <a:lnTo>
                  <a:pt x="1239580" y="2319"/>
                </a:lnTo>
                <a:lnTo>
                  <a:pt x="1247629" y="1842"/>
                </a:lnTo>
                <a:lnTo>
                  <a:pt x="1255677" y="1364"/>
                </a:lnTo>
                <a:lnTo>
                  <a:pt x="1263862" y="1091"/>
                </a:lnTo>
                <a:lnTo>
                  <a:pt x="1271910" y="682"/>
                </a:lnTo>
                <a:lnTo>
                  <a:pt x="1280027" y="478"/>
                </a:lnTo>
                <a:lnTo>
                  <a:pt x="1288143" y="273"/>
                </a:lnTo>
                <a:lnTo>
                  <a:pt x="1296260" y="137"/>
                </a:lnTo>
                <a:lnTo>
                  <a:pt x="1304513" y="68"/>
                </a:lnTo>
                <a:close/>
              </a:path>
            </a:pathLst>
          </a:custGeom>
        </p:spPr>
        <p:style>
          <a:lnRef idx="2">
            <a:schemeClr val="dk1"/>
          </a:lnRef>
          <a:fillRef idx="1">
            <a:schemeClr val="lt1"/>
          </a:fillRef>
          <a:effectRef idx="0">
            <a:schemeClr val="dk1"/>
          </a:effectRef>
          <a:fontRef idx="minor">
            <a:schemeClr val="dk1"/>
          </a:fontRef>
        </p:style>
        <p:txBody>
          <a:bodyPr bIns="32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2" name="文本框 11"/>
          <p:cNvSpPr txBox="1"/>
          <p:nvPr/>
        </p:nvSpPr>
        <p:spPr>
          <a:xfrm>
            <a:off x="7400608" y="5297170"/>
            <a:ext cx="1915795" cy="640080"/>
          </a:xfrm>
          <a:prstGeom prst="rect">
            <a:avLst/>
          </a:prstGeom>
          <a:noFill/>
        </p:spPr>
        <p:txBody>
          <a:bodyPr wrap="square" rtlCol="0" anchor="t">
            <a:spAutoFit/>
          </a:bodyPr>
          <a:p>
            <a:pPr>
              <a:lnSpc>
                <a:spcPct val="100000"/>
              </a:lnSpc>
            </a:pPr>
            <a:r>
              <a:rPr lang="zh-CN" altLang="en-US">
                <a:solidFill>
                  <a:srgbClr val="FF0000"/>
                </a:solidFill>
                <a:sym typeface="+mn-ea"/>
              </a:rPr>
              <a:t>双击此图标安装</a:t>
            </a:r>
            <a:endParaRPr lang="zh-CN" altLang="en-US">
              <a:solidFill>
                <a:srgbClr val="FF0000"/>
              </a:solidFill>
            </a:endParaRPr>
          </a:p>
          <a:p>
            <a:pPr>
              <a:lnSpc>
                <a:spcPct val="100000"/>
              </a:lnSpc>
            </a:pPr>
            <a:r>
              <a:rPr lang="en-US" altLang="zh-CN">
                <a:solidFill>
                  <a:srgbClr val="FF0000"/>
                </a:solidFill>
                <a:sym typeface="+mn-ea"/>
              </a:rPr>
              <a:t>64</a:t>
            </a:r>
            <a:r>
              <a:rPr lang="zh-CN" altLang="en-US">
                <a:solidFill>
                  <a:srgbClr val="FF0000"/>
                </a:solidFill>
                <a:sym typeface="+mn-ea"/>
              </a:rPr>
              <a:t>位系统软件</a:t>
            </a:r>
            <a:endParaRPr lang="zh-CN" altLang="en-US"/>
          </a:p>
        </p:txBody>
      </p:sp>
      <p:sp>
        <p:nvSpPr>
          <p:cNvPr id="13" name="对话框"/>
          <p:cNvSpPr/>
          <p:nvPr/>
        </p:nvSpPr>
        <p:spPr bwMode="auto">
          <a:xfrm flipH="1" flipV="1">
            <a:off x="2352040" y="4953000"/>
            <a:ext cx="2316480" cy="1247140"/>
          </a:xfrm>
          <a:custGeom>
            <a:avLst/>
            <a:gdLst>
              <a:gd name="connsiteX0" fmla="*/ 1312629 w 1905000"/>
              <a:gd name="connsiteY0" fmla="*/ 0 h 1473200"/>
              <a:gd name="connsiteX1" fmla="*/ 1320814 w 1905000"/>
              <a:gd name="connsiteY1" fmla="*/ 68 h 1473200"/>
              <a:gd name="connsiteX2" fmla="*/ 1328999 w 1905000"/>
              <a:gd name="connsiteY2" fmla="*/ 137 h 1473200"/>
              <a:gd name="connsiteX3" fmla="*/ 1337252 w 1905000"/>
              <a:gd name="connsiteY3" fmla="*/ 273 h 1473200"/>
              <a:gd name="connsiteX4" fmla="*/ 1345436 w 1905000"/>
              <a:gd name="connsiteY4" fmla="*/ 546 h 1473200"/>
              <a:gd name="connsiteX5" fmla="*/ 1353757 w 1905000"/>
              <a:gd name="connsiteY5" fmla="*/ 819 h 1473200"/>
              <a:gd name="connsiteX6" fmla="*/ 1362010 w 1905000"/>
              <a:gd name="connsiteY6" fmla="*/ 1228 h 1473200"/>
              <a:gd name="connsiteX7" fmla="*/ 1370263 w 1905000"/>
              <a:gd name="connsiteY7" fmla="*/ 1637 h 1473200"/>
              <a:gd name="connsiteX8" fmla="*/ 1378585 w 1905000"/>
              <a:gd name="connsiteY8" fmla="*/ 2046 h 1473200"/>
              <a:gd name="connsiteX9" fmla="*/ 1386837 w 1905000"/>
              <a:gd name="connsiteY9" fmla="*/ 2592 h 1473200"/>
              <a:gd name="connsiteX10" fmla="*/ 1394613 w 1905000"/>
              <a:gd name="connsiteY10" fmla="*/ 3206 h 1473200"/>
              <a:gd name="connsiteX11" fmla="*/ 1402320 w 1905000"/>
              <a:gd name="connsiteY11" fmla="*/ 3820 h 1473200"/>
              <a:gd name="connsiteX12" fmla="*/ 1409959 w 1905000"/>
              <a:gd name="connsiteY12" fmla="*/ 4570 h 1473200"/>
              <a:gd name="connsiteX13" fmla="*/ 1417530 w 1905000"/>
              <a:gd name="connsiteY13" fmla="*/ 5456 h 1473200"/>
              <a:gd name="connsiteX14" fmla="*/ 1425033 w 1905000"/>
              <a:gd name="connsiteY14" fmla="*/ 6343 h 1473200"/>
              <a:gd name="connsiteX15" fmla="*/ 1432467 w 1905000"/>
              <a:gd name="connsiteY15" fmla="*/ 7366 h 1473200"/>
              <a:gd name="connsiteX16" fmla="*/ 1439902 w 1905000"/>
              <a:gd name="connsiteY16" fmla="*/ 8457 h 1473200"/>
              <a:gd name="connsiteX17" fmla="*/ 1447200 w 1905000"/>
              <a:gd name="connsiteY17" fmla="*/ 9617 h 1473200"/>
              <a:gd name="connsiteX18" fmla="*/ 1454498 w 1905000"/>
              <a:gd name="connsiteY18" fmla="*/ 10845 h 1473200"/>
              <a:gd name="connsiteX19" fmla="*/ 1461728 w 1905000"/>
              <a:gd name="connsiteY19" fmla="*/ 12140 h 1473200"/>
              <a:gd name="connsiteX20" fmla="*/ 1468821 w 1905000"/>
              <a:gd name="connsiteY20" fmla="*/ 13504 h 1473200"/>
              <a:gd name="connsiteX21" fmla="*/ 1475983 w 1905000"/>
              <a:gd name="connsiteY21" fmla="*/ 14937 h 1473200"/>
              <a:gd name="connsiteX22" fmla="*/ 1482940 w 1905000"/>
              <a:gd name="connsiteY22" fmla="*/ 16574 h 1473200"/>
              <a:gd name="connsiteX23" fmla="*/ 1489965 w 1905000"/>
              <a:gd name="connsiteY23" fmla="*/ 18142 h 1473200"/>
              <a:gd name="connsiteX24" fmla="*/ 1496854 w 1905000"/>
              <a:gd name="connsiteY24" fmla="*/ 19847 h 1473200"/>
              <a:gd name="connsiteX25" fmla="*/ 1503675 w 1905000"/>
              <a:gd name="connsiteY25" fmla="*/ 21621 h 1473200"/>
              <a:gd name="connsiteX26" fmla="*/ 1510495 w 1905000"/>
              <a:gd name="connsiteY26" fmla="*/ 23462 h 1473200"/>
              <a:gd name="connsiteX27" fmla="*/ 1517180 w 1905000"/>
              <a:gd name="connsiteY27" fmla="*/ 25372 h 1473200"/>
              <a:gd name="connsiteX28" fmla="*/ 1523864 w 1905000"/>
              <a:gd name="connsiteY28" fmla="*/ 27350 h 1473200"/>
              <a:gd name="connsiteX29" fmla="*/ 1530412 w 1905000"/>
              <a:gd name="connsiteY29" fmla="*/ 29464 h 1473200"/>
              <a:gd name="connsiteX30" fmla="*/ 1536959 w 1905000"/>
              <a:gd name="connsiteY30" fmla="*/ 31578 h 1473200"/>
              <a:gd name="connsiteX31" fmla="*/ 1543439 w 1905000"/>
              <a:gd name="connsiteY31" fmla="*/ 33829 h 1473200"/>
              <a:gd name="connsiteX32" fmla="*/ 1549850 w 1905000"/>
              <a:gd name="connsiteY32" fmla="*/ 36148 h 1473200"/>
              <a:gd name="connsiteX33" fmla="*/ 1556194 w 1905000"/>
              <a:gd name="connsiteY33" fmla="*/ 38399 h 1473200"/>
              <a:gd name="connsiteX34" fmla="*/ 1562469 w 1905000"/>
              <a:gd name="connsiteY34" fmla="*/ 40854 h 1473200"/>
              <a:gd name="connsiteX35" fmla="*/ 1568743 w 1905000"/>
              <a:gd name="connsiteY35" fmla="*/ 43378 h 1473200"/>
              <a:gd name="connsiteX36" fmla="*/ 1574882 w 1905000"/>
              <a:gd name="connsiteY36" fmla="*/ 45969 h 1473200"/>
              <a:gd name="connsiteX37" fmla="*/ 1581021 w 1905000"/>
              <a:gd name="connsiteY37" fmla="*/ 48561 h 1473200"/>
              <a:gd name="connsiteX38" fmla="*/ 1587091 w 1905000"/>
              <a:gd name="connsiteY38" fmla="*/ 51221 h 1473200"/>
              <a:gd name="connsiteX39" fmla="*/ 1593093 w 1905000"/>
              <a:gd name="connsiteY39" fmla="*/ 54017 h 1473200"/>
              <a:gd name="connsiteX40" fmla="*/ 1599095 w 1905000"/>
              <a:gd name="connsiteY40" fmla="*/ 56814 h 1473200"/>
              <a:gd name="connsiteX41" fmla="*/ 1604893 w 1905000"/>
              <a:gd name="connsiteY41" fmla="*/ 59747 h 1473200"/>
              <a:gd name="connsiteX42" fmla="*/ 1610759 w 1905000"/>
              <a:gd name="connsiteY42" fmla="*/ 62679 h 1473200"/>
              <a:gd name="connsiteX43" fmla="*/ 1616488 w 1905000"/>
              <a:gd name="connsiteY43" fmla="*/ 65748 h 1473200"/>
              <a:gd name="connsiteX44" fmla="*/ 1622149 w 1905000"/>
              <a:gd name="connsiteY44" fmla="*/ 68818 h 1473200"/>
              <a:gd name="connsiteX45" fmla="*/ 1627810 w 1905000"/>
              <a:gd name="connsiteY45" fmla="*/ 71955 h 1473200"/>
              <a:gd name="connsiteX46" fmla="*/ 1633403 w 1905000"/>
              <a:gd name="connsiteY46" fmla="*/ 75092 h 1473200"/>
              <a:gd name="connsiteX47" fmla="*/ 1638928 w 1905000"/>
              <a:gd name="connsiteY47" fmla="*/ 78366 h 1473200"/>
              <a:gd name="connsiteX48" fmla="*/ 1644384 w 1905000"/>
              <a:gd name="connsiteY48" fmla="*/ 81708 h 1473200"/>
              <a:gd name="connsiteX49" fmla="*/ 1649772 w 1905000"/>
              <a:gd name="connsiteY49" fmla="*/ 85050 h 1473200"/>
              <a:gd name="connsiteX50" fmla="*/ 1655161 w 1905000"/>
              <a:gd name="connsiteY50" fmla="*/ 88529 h 1473200"/>
              <a:gd name="connsiteX51" fmla="*/ 1660413 w 1905000"/>
              <a:gd name="connsiteY51" fmla="*/ 92007 h 1473200"/>
              <a:gd name="connsiteX52" fmla="*/ 1665665 w 1905000"/>
              <a:gd name="connsiteY52" fmla="*/ 95554 h 1473200"/>
              <a:gd name="connsiteX53" fmla="*/ 1670780 w 1905000"/>
              <a:gd name="connsiteY53" fmla="*/ 99168 h 1473200"/>
              <a:gd name="connsiteX54" fmla="*/ 1675895 w 1905000"/>
              <a:gd name="connsiteY54" fmla="*/ 102851 h 1473200"/>
              <a:gd name="connsiteX55" fmla="*/ 1681011 w 1905000"/>
              <a:gd name="connsiteY55" fmla="*/ 106603 h 1473200"/>
              <a:gd name="connsiteX56" fmla="*/ 1685990 w 1905000"/>
              <a:gd name="connsiteY56" fmla="*/ 110354 h 1473200"/>
              <a:gd name="connsiteX57" fmla="*/ 1690901 w 1905000"/>
              <a:gd name="connsiteY57" fmla="*/ 114173 h 1473200"/>
              <a:gd name="connsiteX58" fmla="*/ 1695812 w 1905000"/>
              <a:gd name="connsiteY58" fmla="*/ 118129 h 1473200"/>
              <a:gd name="connsiteX59" fmla="*/ 1700518 w 1905000"/>
              <a:gd name="connsiteY59" fmla="*/ 122017 h 1473200"/>
              <a:gd name="connsiteX60" fmla="*/ 1705292 w 1905000"/>
              <a:gd name="connsiteY60" fmla="*/ 125972 h 1473200"/>
              <a:gd name="connsiteX61" fmla="*/ 1710067 w 1905000"/>
              <a:gd name="connsiteY61" fmla="*/ 130065 h 1473200"/>
              <a:gd name="connsiteX62" fmla="*/ 1714637 w 1905000"/>
              <a:gd name="connsiteY62" fmla="*/ 134157 h 1473200"/>
              <a:gd name="connsiteX63" fmla="*/ 1719275 w 1905000"/>
              <a:gd name="connsiteY63" fmla="*/ 138249 h 1473200"/>
              <a:gd name="connsiteX64" fmla="*/ 1723776 w 1905000"/>
              <a:gd name="connsiteY64" fmla="*/ 142478 h 1473200"/>
              <a:gd name="connsiteX65" fmla="*/ 1728210 w 1905000"/>
              <a:gd name="connsiteY65" fmla="*/ 146706 h 1473200"/>
              <a:gd name="connsiteX66" fmla="*/ 1732643 w 1905000"/>
              <a:gd name="connsiteY66" fmla="*/ 151003 h 1473200"/>
              <a:gd name="connsiteX67" fmla="*/ 1736940 w 1905000"/>
              <a:gd name="connsiteY67" fmla="*/ 155368 h 1473200"/>
              <a:gd name="connsiteX68" fmla="*/ 1741237 w 1905000"/>
              <a:gd name="connsiteY68" fmla="*/ 159733 h 1473200"/>
              <a:gd name="connsiteX69" fmla="*/ 1745534 w 1905000"/>
              <a:gd name="connsiteY69" fmla="*/ 164166 h 1473200"/>
              <a:gd name="connsiteX70" fmla="*/ 1749695 w 1905000"/>
              <a:gd name="connsiteY70" fmla="*/ 168668 h 1473200"/>
              <a:gd name="connsiteX71" fmla="*/ 1753855 w 1905000"/>
              <a:gd name="connsiteY71" fmla="*/ 173169 h 1473200"/>
              <a:gd name="connsiteX72" fmla="*/ 1757879 w 1905000"/>
              <a:gd name="connsiteY72" fmla="*/ 177671 h 1473200"/>
              <a:gd name="connsiteX73" fmla="*/ 1761904 w 1905000"/>
              <a:gd name="connsiteY73" fmla="*/ 182309 h 1473200"/>
              <a:gd name="connsiteX74" fmla="*/ 1765791 w 1905000"/>
              <a:gd name="connsiteY74" fmla="*/ 186946 h 1473200"/>
              <a:gd name="connsiteX75" fmla="*/ 1769679 w 1905000"/>
              <a:gd name="connsiteY75" fmla="*/ 191653 h 1473200"/>
              <a:gd name="connsiteX76" fmla="*/ 1773567 w 1905000"/>
              <a:gd name="connsiteY76" fmla="*/ 196427 h 1473200"/>
              <a:gd name="connsiteX77" fmla="*/ 1777318 w 1905000"/>
              <a:gd name="connsiteY77" fmla="*/ 201133 h 1473200"/>
              <a:gd name="connsiteX78" fmla="*/ 1781069 w 1905000"/>
              <a:gd name="connsiteY78" fmla="*/ 205975 h 1473200"/>
              <a:gd name="connsiteX79" fmla="*/ 1784753 w 1905000"/>
              <a:gd name="connsiteY79" fmla="*/ 210818 h 1473200"/>
              <a:gd name="connsiteX80" fmla="*/ 1788368 w 1905000"/>
              <a:gd name="connsiteY80" fmla="*/ 215728 h 1473200"/>
              <a:gd name="connsiteX81" fmla="*/ 1791846 w 1905000"/>
              <a:gd name="connsiteY81" fmla="*/ 220707 h 1473200"/>
              <a:gd name="connsiteX82" fmla="*/ 1795393 w 1905000"/>
              <a:gd name="connsiteY82" fmla="*/ 225618 h 1473200"/>
              <a:gd name="connsiteX83" fmla="*/ 1798803 w 1905000"/>
              <a:gd name="connsiteY83" fmla="*/ 230665 h 1473200"/>
              <a:gd name="connsiteX84" fmla="*/ 1802213 w 1905000"/>
              <a:gd name="connsiteY84" fmla="*/ 235712 h 1473200"/>
              <a:gd name="connsiteX85" fmla="*/ 1805556 w 1905000"/>
              <a:gd name="connsiteY85" fmla="*/ 240827 h 1473200"/>
              <a:gd name="connsiteX86" fmla="*/ 1808829 w 1905000"/>
              <a:gd name="connsiteY86" fmla="*/ 245943 h 1473200"/>
              <a:gd name="connsiteX87" fmla="*/ 1811967 w 1905000"/>
              <a:gd name="connsiteY87" fmla="*/ 251058 h 1473200"/>
              <a:gd name="connsiteX88" fmla="*/ 1815173 w 1905000"/>
              <a:gd name="connsiteY88" fmla="*/ 256241 h 1473200"/>
              <a:gd name="connsiteX89" fmla="*/ 1818242 w 1905000"/>
              <a:gd name="connsiteY89" fmla="*/ 261425 h 1473200"/>
              <a:gd name="connsiteX90" fmla="*/ 1821311 w 1905000"/>
              <a:gd name="connsiteY90" fmla="*/ 266745 h 1473200"/>
              <a:gd name="connsiteX91" fmla="*/ 1824312 w 1905000"/>
              <a:gd name="connsiteY91" fmla="*/ 271997 h 1473200"/>
              <a:gd name="connsiteX92" fmla="*/ 1827245 w 1905000"/>
              <a:gd name="connsiteY92" fmla="*/ 277316 h 1473200"/>
              <a:gd name="connsiteX93" fmla="*/ 1830042 w 1905000"/>
              <a:gd name="connsiteY93" fmla="*/ 282568 h 1473200"/>
              <a:gd name="connsiteX94" fmla="*/ 1832906 w 1905000"/>
              <a:gd name="connsiteY94" fmla="*/ 287956 h 1473200"/>
              <a:gd name="connsiteX95" fmla="*/ 1835703 w 1905000"/>
              <a:gd name="connsiteY95" fmla="*/ 293412 h 1473200"/>
              <a:gd name="connsiteX96" fmla="*/ 1838431 w 1905000"/>
              <a:gd name="connsiteY96" fmla="*/ 298869 h 1473200"/>
              <a:gd name="connsiteX97" fmla="*/ 1841023 w 1905000"/>
              <a:gd name="connsiteY97" fmla="*/ 304325 h 1473200"/>
              <a:gd name="connsiteX98" fmla="*/ 1843615 w 1905000"/>
              <a:gd name="connsiteY98" fmla="*/ 309781 h 1473200"/>
              <a:gd name="connsiteX99" fmla="*/ 1846206 w 1905000"/>
              <a:gd name="connsiteY99" fmla="*/ 315238 h 1473200"/>
              <a:gd name="connsiteX100" fmla="*/ 1848730 w 1905000"/>
              <a:gd name="connsiteY100" fmla="*/ 320762 h 1473200"/>
              <a:gd name="connsiteX101" fmla="*/ 1851185 w 1905000"/>
              <a:gd name="connsiteY101" fmla="*/ 326423 h 1473200"/>
              <a:gd name="connsiteX102" fmla="*/ 1853504 w 1905000"/>
              <a:gd name="connsiteY102" fmla="*/ 332016 h 1473200"/>
              <a:gd name="connsiteX103" fmla="*/ 1855823 w 1905000"/>
              <a:gd name="connsiteY103" fmla="*/ 337608 h 1473200"/>
              <a:gd name="connsiteX104" fmla="*/ 1858143 w 1905000"/>
              <a:gd name="connsiteY104" fmla="*/ 343201 h 1473200"/>
              <a:gd name="connsiteX105" fmla="*/ 1860257 w 1905000"/>
              <a:gd name="connsiteY105" fmla="*/ 348862 h 1473200"/>
              <a:gd name="connsiteX106" fmla="*/ 1862508 w 1905000"/>
              <a:gd name="connsiteY106" fmla="*/ 354523 h 1473200"/>
              <a:gd name="connsiteX107" fmla="*/ 1864554 w 1905000"/>
              <a:gd name="connsiteY107" fmla="*/ 360184 h 1473200"/>
              <a:gd name="connsiteX108" fmla="*/ 1866668 w 1905000"/>
              <a:gd name="connsiteY108" fmla="*/ 365981 h 1473200"/>
              <a:gd name="connsiteX109" fmla="*/ 1868646 w 1905000"/>
              <a:gd name="connsiteY109" fmla="*/ 371710 h 1473200"/>
              <a:gd name="connsiteX110" fmla="*/ 1870556 w 1905000"/>
              <a:gd name="connsiteY110" fmla="*/ 377439 h 1473200"/>
              <a:gd name="connsiteX111" fmla="*/ 1872466 w 1905000"/>
              <a:gd name="connsiteY111" fmla="*/ 383237 h 1473200"/>
              <a:gd name="connsiteX112" fmla="*/ 1874307 w 1905000"/>
              <a:gd name="connsiteY112" fmla="*/ 389034 h 1473200"/>
              <a:gd name="connsiteX113" fmla="*/ 1876081 w 1905000"/>
              <a:gd name="connsiteY113" fmla="*/ 394763 h 1473200"/>
              <a:gd name="connsiteX114" fmla="*/ 1877786 w 1905000"/>
              <a:gd name="connsiteY114" fmla="*/ 400629 h 1473200"/>
              <a:gd name="connsiteX115" fmla="*/ 1879491 w 1905000"/>
              <a:gd name="connsiteY115" fmla="*/ 406562 h 1473200"/>
              <a:gd name="connsiteX116" fmla="*/ 1881060 w 1905000"/>
              <a:gd name="connsiteY116" fmla="*/ 412360 h 1473200"/>
              <a:gd name="connsiteX117" fmla="*/ 1882697 w 1905000"/>
              <a:gd name="connsiteY117" fmla="*/ 418293 h 1473200"/>
              <a:gd name="connsiteX118" fmla="*/ 1884129 w 1905000"/>
              <a:gd name="connsiteY118" fmla="*/ 424091 h 1473200"/>
              <a:gd name="connsiteX119" fmla="*/ 1885630 w 1905000"/>
              <a:gd name="connsiteY119" fmla="*/ 430024 h 1473200"/>
              <a:gd name="connsiteX120" fmla="*/ 1887062 w 1905000"/>
              <a:gd name="connsiteY120" fmla="*/ 435890 h 1473200"/>
              <a:gd name="connsiteX121" fmla="*/ 1888358 w 1905000"/>
              <a:gd name="connsiteY121" fmla="*/ 441892 h 1473200"/>
              <a:gd name="connsiteX122" fmla="*/ 1889654 w 1905000"/>
              <a:gd name="connsiteY122" fmla="*/ 447757 h 1473200"/>
              <a:gd name="connsiteX123" fmla="*/ 1890881 w 1905000"/>
              <a:gd name="connsiteY123" fmla="*/ 453759 h 1473200"/>
              <a:gd name="connsiteX124" fmla="*/ 1892109 w 1905000"/>
              <a:gd name="connsiteY124" fmla="*/ 459693 h 1473200"/>
              <a:gd name="connsiteX125" fmla="*/ 1893269 w 1905000"/>
              <a:gd name="connsiteY125" fmla="*/ 465627 h 1473200"/>
              <a:gd name="connsiteX126" fmla="*/ 1894360 w 1905000"/>
              <a:gd name="connsiteY126" fmla="*/ 471629 h 1473200"/>
              <a:gd name="connsiteX127" fmla="*/ 1895315 w 1905000"/>
              <a:gd name="connsiteY127" fmla="*/ 477631 h 1473200"/>
              <a:gd name="connsiteX128" fmla="*/ 1896338 w 1905000"/>
              <a:gd name="connsiteY128" fmla="*/ 483633 h 1473200"/>
              <a:gd name="connsiteX129" fmla="*/ 1897225 w 1905000"/>
              <a:gd name="connsiteY129" fmla="*/ 489566 h 1473200"/>
              <a:gd name="connsiteX130" fmla="*/ 1898111 w 1905000"/>
              <a:gd name="connsiteY130" fmla="*/ 495636 h 1473200"/>
              <a:gd name="connsiteX131" fmla="*/ 1898930 w 1905000"/>
              <a:gd name="connsiteY131" fmla="*/ 501638 h 1473200"/>
              <a:gd name="connsiteX132" fmla="*/ 1899680 w 1905000"/>
              <a:gd name="connsiteY132" fmla="*/ 507572 h 1473200"/>
              <a:gd name="connsiteX133" fmla="*/ 1900430 w 1905000"/>
              <a:gd name="connsiteY133" fmla="*/ 513642 h 1473200"/>
              <a:gd name="connsiteX134" fmla="*/ 1901112 w 1905000"/>
              <a:gd name="connsiteY134" fmla="*/ 519644 h 1473200"/>
              <a:gd name="connsiteX135" fmla="*/ 1901726 w 1905000"/>
              <a:gd name="connsiteY135" fmla="*/ 525714 h 1473200"/>
              <a:gd name="connsiteX136" fmla="*/ 1902272 w 1905000"/>
              <a:gd name="connsiteY136" fmla="*/ 531716 h 1473200"/>
              <a:gd name="connsiteX137" fmla="*/ 1902749 w 1905000"/>
              <a:gd name="connsiteY137" fmla="*/ 537718 h 1473200"/>
              <a:gd name="connsiteX138" fmla="*/ 1903227 w 1905000"/>
              <a:gd name="connsiteY138" fmla="*/ 544539 h 1473200"/>
              <a:gd name="connsiteX139" fmla="*/ 1903704 w 1905000"/>
              <a:gd name="connsiteY139" fmla="*/ 551427 h 1473200"/>
              <a:gd name="connsiteX140" fmla="*/ 1904114 w 1905000"/>
              <a:gd name="connsiteY140" fmla="*/ 558247 h 1473200"/>
              <a:gd name="connsiteX141" fmla="*/ 1904386 w 1905000"/>
              <a:gd name="connsiteY141" fmla="*/ 565068 h 1473200"/>
              <a:gd name="connsiteX142" fmla="*/ 1904591 w 1905000"/>
              <a:gd name="connsiteY142" fmla="*/ 571888 h 1473200"/>
              <a:gd name="connsiteX143" fmla="*/ 1904864 w 1905000"/>
              <a:gd name="connsiteY143" fmla="*/ 578640 h 1473200"/>
              <a:gd name="connsiteX144" fmla="*/ 1904932 w 1905000"/>
              <a:gd name="connsiteY144" fmla="*/ 585461 h 1473200"/>
              <a:gd name="connsiteX145" fmla="*/ 1905000 w 1905000"/>
              <a:gd name="connsiteY145" fmla="*/ 592281 h 1473200"/>
              <a:gd name="connsiteX146" fmla="*/ 1904932 w 1905000"/>
              <a:gd name="connsiteY146" fmla="*/ 599033 h 1473200"/>
              <a:gd name="connsiteX147" fmla="*/ 1904864 w 1905000"/>
              <a:gd name="connsiteY147" fmla="*/ 605854 h 1473200"/>
              <a:gd name="connsiteX148" fmla="*/ 1904727 w 1905000"/>
              <a:gd name="connsiteY148" fmla="*/ 612606 h 1473200"/>
              <a:gd name="connsiteX149" fmla="*/ 1904455 w 1905000"/>
              <a:gd name="connsiteY149" fmla="*/ 619358 h 1473200"/>
              <a:gd name="connsiteX150" fmla="*/ 1904182 w 1905000"/>
              <a:gd name="connsiteY150" fmla="*/ 626178 h 1473200"/>
              <a:gd name="connsiteX151" fmla="*/ 1903841 w 1905000"/>
              <a:gd name="connsiteY151" fmla="*/ 632931 h 1473200"/>
              <a:gd name="connsiteX152" fmla="*/ 1903500 w 1905000"/>
              <a:gd name="connsiteY152" fmla="*/ 639614 h 1473200"/>
              <a:gd name="connsiteX153" fmla="*/ 1902954 w 1905000"/>
              <a:gd name="connsiteY153" fmla="*/ 646367 h 1473200"/>
              <a:gd name="connsiteX154" fmla="*/ 1902408 w 1905000"/>
              <a:gd name="connsiteY154" fmla="*/ 652982 h 1473200"/>
              <a:gd name="connsiteX155" fmla="*/ 1901794 w 1905000"/>
              <a:gd name="connsiteY155" fmla="*/ 659735 h 1473200"/>
              <a:gd name="connsiteX156" fmla="*/ 1901112 w 1905000"/>
              <a:gd name="connsiteY156" fmla="*/ 666419 h 1473200"/>
              <a:gd name="connsiteX157" fmla="*/ 1900430 w 1905000"/>
              <a:gd name="connsiteY157" fmla="*/ 673034 h 1473200"/>
              <a:gd name="connsiteX158" fmla="*/ 1899544 w 1905000"/>
              <a:gd name="connsiteY158" fmla="*/ 679718 h 1473200"/>
              <a:gd name="connsiteX159" fmla="*/ 1898725 w 1905000"/>
              <a:gd name="connsiteY159" fmla="*/ 686266 h 1473200"/>
              <a:gd name="connsiteX160" fmla="*/ 1897770 w 1905000"/>
              <a:gd name="connsiteY160" fmla="*/ 692882 h 1473200"/>
              <a:gd name="connsiteX161" fmla="*/ 1896815 w 1905000"/>
              <a:gd name="connsiteY161" fmla="*/ 699497 h 1473200"/>
              <a:gd name="connsiteX162" fmla="*/ 1895724 w 1905000"/>
              <a:gd name="connsiteY162" fmla="*/ 706045 h 1473200"/>
              <a:gd name="connsiteX163" fmla="*/ 1894565 w 1905000"/>
              <a:gd name="connsiteY163" fmla="*/ 712592 h 1473200"/>
              <a:gd name="connsiteX164" fmla="*/ 1893405 w 1905000"/>
              <a:gd name="connsiteY164" fmla="*/ 719140 h 1473200"/>
              <a:gd name="connsiteX165" fmla="*/ 1892109 w 1905000"/>
              <a:gd name="connsiteY165" fmla="*/ 725551 h 1473200"/>
              <a:gd name="connsiteX166" fmla="*/ 1890813 w 1905000"/>
              <a:gd name="connsiteY166" fmla="*/ 732099 h 1473200"/>
              <a:gd name="connsiteX167" fmla="*/ 1889449 w 1905000"/>
              <a:gd name="connsiteY167" fmla="*/ 738442 h 1473200"/>
              <a:gd name="connsiteX168" fmla="*/ 1887949 w 1905000"/>
              <a:gd name="connsiteY168" fmla="*/ 744853 h 1473200"/>
              <a:gd name="connsiteX169" fmla="*/ 1886516 w 1905000"/>
              <a:gd name="connsiteY169" fmla="*/ 751264 h 1473200"/>
              <a:gd name="connsiteX170" fmla="*/ 1884879 w 1905000"/>
              <a:gd name="connsiteY170" fmla="*/ 757607 h 1473200"/>
              <a:gd name="connsiteX171" fmla="*/ 1883311 w 1905000"/>
              <a:gd name="connsiteY171" fmla="*/ 763882 h 1473200"/>
              <a:gd name="connsiteX172" fmla="*/ 1881605 w 1905000"/>
              <a:gd name="connsiteY172" fmla="*/ 770156 h 1473200"/>
              <a:gd name="connsiteX173" fmla="*/ 1879832 w 1905000"/>
              <a:gd name="connsiteY173" fmla="*/ 776499 h 1473200"/>
              <a:gd name="connsiteX174" fmla="*/ 1877991 w 1905000"/>
              <a:gd name="connsiteY174" fmla="*/ 782706 h 1473200"/>
              <a:gd name="connsiteX175" fmla="*/ 1876081 w 1905000"/>
              <a:gd name="connsiteY175" fmla="*/ 788844 h 1473200"/>
              <a:gd name="connsiteX176" fmla="*/ 1874171 w 1905000"/>
              <a:gd name="connsiteY176" fmla="*/ 795051 h 1473200"/>
              <a:gd name="connsiteX177" fmla="*/ 1872193 w 1905000"/>
              <a:gd name="connsiteY177" fmla="*/ 801121 h 1473200"/>
              <a:gd name="connsiteX178" fmla="*/ 1870079 w 1905000"/>
              <a:gd name="connsiteY178" fmla="*/ 807259 h 1473200"/>
              <a:gd name="connsiteX179" fmla="*/ 1867964 w 1905000"/>
              <a:gd name="connsiteY179" fmla="*/ 813193 h 1473200"/>
              <a:gd name="connsiteX180" fmla="*/ 1865713 w 1905000"/>
              <a:gd name="connsiteY180" fmla="*/ 819263 h 1473200"/>
              <a:gd name="connsiteX181" fmla="*/ 1863531 w 1905000"/>
              <a:gd name="connsiteY181" fmla="*/ 825197 h 1473200"/>
              <a:gd name="connsiteX182" fmla="*/ 1861212 w 1905000"/>
              <a:gd name="connsiteY182" fmla="*/ 831062 h 1473200"/>
              <a:gd name="connsiteX183" fmla="*/ 1858825 w 1905000"/>
              <a:gd name="connsiteY183" fmla="*/ 836996 h 1473200"/>
              <a:gd name="connsiteX184" fmla="*/ 1856369 w 1905000"/>
              <a:gd name="connsiteY184" fmla="*/ 842793 h 1473200"/>
              <a:gd name="connsiteX185" fmla="*/ 1853846 w 1905000"/>
              <a:gd name="connsiteY185" fmla="*/ 848591 h 1473200"/>
              <a:gd name="connsiteX186" fmla="*/ 1851322 w 1905000"/>
              <a:gd name="connsiteY186" fmla="*/ 854320 h 1473200"/>
              <a:gd name="connsiteX187" fmla="*/ 1848662 w 1905000"/>
              <a:gd name="connsiteY187" fmla="*/ 860049 h 1473200"/>
              <a:gd name="connsiteX188" fmla="*/ 1845934 w 1905000"/>
              <a:gd name="connsiteY188" fmla="*/ 865642 h 1473200"/>
              <a:gd name="connsiteX189" fmla="*/ 1843205 w 1905000"/>
              <a:gd name="connsiteY189" fmla="*/ 871234 h 1473200"/>
              <a:gd name="connsiteX190" fmla="*/ 1840409 w 1905000"/>
              <a:gd name="connsiteY190" fmla="*/ 876895 h 1473200"/>
              <a:gd name="connsiteX191" fmla="*/ 1837476 w 1905000"/>
              <a:gd name="connsiteY191" fmla="*/ 882420 h 1473200"/>
              <a:gd name="connsiteX192" fmla="*/ 1834611 w 1905000"/>
              <a:gd name="connsiteY192" fmla="*/ 887808 h 1473200"/>
              <a:gd name="connsiteX193" fmla="*/ 1831610 w 1905000"/>
              <a:gd name="connsiteY193" fmla="*/ 893196 h 1473200"/>
              <a:gd name="connsiteX194" fmla="*/ 1828541 w 1905000"/>
              <a:gd name="connsiteY194" fmla="*/ 898584 h 1473200"/>
              <a:gd name="connsiteX195" fmla="*/ 1825404 w 1905000"/>
              <a:gd name="connsiteY195" fmla="*/ 903836 h 1473200"/>
              <a:gd name="connsiteX196" fmla="*/ 1822266 w 1905000"/>
              <a:gd name="connsiteY196" fmla="*/ 909087 h 1473200"/>
              <a:gd name="connsiteX197" fmla="*/ 1819060 w 1905000"/>
              <a:gd name="connsiteY197" fmla="*/ 914271 h 1473200"/>
              <a:gd name="connsiteX198" fmla="*/ 1815718 w 1905000"/>
              <a:gd name="connsiteY198" fmla="*/ 919454 h 1473200"/>
              <a:gd name="connsiteX199" fmla="*/ 1812376 w 1905000"/>
              <a:gd name="connsiteY199" fmla="*/ 924501 h 1473200"/>
              <a:gd name="connsiteX200" fmla="*/ 1808966 w 1905000"/>
              <a:gd name="connsiteY200" fmla="*/ 929548 h 1473200"/>
              <a:gd name="connsiteX201" fmla="*/ 1805419 w 1905000"/>
              <a:gd name="connsiteY201" fmla="*/ 934459 h 1473200"/>
              <a:gd name="connsiteX202" fmla="*/ 1801941 w 1905000"/>
              <a:gd name="connsiteY202" fmla="*/ 939370 h 1473200"/>
              <a:gd name="connsiteX203" fmla="*/ 1798326 w 1905000"/>
              <a:gd name="connsiteY203" fmla="*/ 944212 h 1473200"/>
              <a:gd name="connsiteX204" fmla="*/ 1794711 w 1905000"/>
              <a:gd name="connsiteY204" fmla="*/ 948986 h 1473200"/>
              <a:gd name="connsiteX205" fmla="*/ 1790959 w 1905000"/>
              <a:gd name="connsiteY205" fmla="*/ 953693 h 1473200"/>
              <a:gd name="connsiteX206" fmla="*/ 1787208 w 1905000"/>
              <a:gd name="connsiteY206" fmla="*/ 958330 h 1473200"/>
              <a:gd name="connsiteX207" fmla="*/ 1783388 w 1905000"/>
              <a:gd name="connsiteY207" fmla="*/ 962900 h 1473200"/>
              <a:gd name="connsiteX208" fmla="*/ 1779501 w 1905000"/>
              <a:gd name="connsiteY208" fmla="*/ 967401 h 1473200"/>
              <a:gd name="connsiteX209" fmla="*/ 1775545 w 1905000"/>
              <a:gd name="connsiteY209" fmla="*/ 971903 h 1473200"/>
              <a:gd name="connsiteX210" fmla="*/ 1771521 w 1905000"/>
              <a:gd name="connsiteY210" fmla="*/ 976268 h 1473200"/>
              <a:gd name="connsiteX211" fmla="*/ 1767496 w 1905000"/>
              <a:gd name="connsiteY211" fmla="*/ 980565 h 1473200"/>
              <a:gd name="connsiteX212" fmla="*/ 1763336 w 1905000"/>
              <a:gd name="connsiteY212" fmla="*/ 984862 h 1473200"/>
              <a:gd name="connsiteX213" fmla="*/ 1759175 w 1905000"/>
              <a:gd name="connsiteY213" fmla="*/ 988954 h 1473200"/>
              <a:gd name="connsiteX214" fmla="*/ 1754878 w 1905000"/>
              <a:gd name="connsiteY214" fmla="*/ 993046 h 1473200"/>
              <a:gd name="connsiteX215" fmla="*/ 1750581 w 1905000"/>
              <a:gd name="connsiteY215" fmla="*/ 997138 h 1473200"/>
              <a:gd name="connsiteX216" fmla="*/ 1746216 w 1905000"/>
              <a:gd name="connsiteY216" fmla="*/ 1001094 h 1473200"/>
              <a:gd name="connsiteX217" fmla="*/ 1741851 w 1905000"/>
              <a:gd name="connsiteY217" fmla="*/ 1004914 h 1473200"/>
              <a:gd name="connsiteX218" fmla="*/ 1737417 w 1905000"/>
              <a:gd name="connsiteY218" fmla="*/ 1008801 h 1473200"/>
              <a:gd name="connsiteX219" fmla="*/ 1732848 w 1905000"/>
              <a:gd name="connsiteY219" fmla="*/ 1012484 h 1473200"/>
              <a:gd name="connsiteX220" fmla="*/ 1728278 w 1905000"/>
              <a:gd name="connsiteY220" fmla="*/ 1016099 h 1473200"/>
              <a:gd name="connsiteX221" fmla="*/ 1723640 w 1905000"/>
              <a:gd name="connsiteY221" fmla="*/ 1019714 h 1473200"/>
              <a:gd name="connsiteX222" fmla="*/ 1718934 w 1905000"/>
              <a:gd name="connsiteY222" fmla="*/ 1023192 h 1473200"/>
              <a:gd name="connsiteX223" fmla="*/ 1714159 w 1905000"/>
              <a:gd name="connsiteY223" fmla="*/ 1026671 h 1473200"/>
              <a:gd name="connsiteX224" fmla="*/ 1709385 w 1905000"/>
              <a:gd name="connsiteY224" fmla="*/ 1029944 h 1473200"/>
              <a:gd name="connsiteX225" fmla="*/ 1704474 w 1905000"/>
              <a:gd name="connsiteY225" fmla="*/ 1033150 h 1473200"/>
              <a:gd name="connsiteX226" fmla="*/ 1699563 w 1905000"/>
              <a:gd name="connsiteY226" fmla="*/ 1036355 h 1473200"/>
              <a:gd name="connsiteX227" fmla="*/ 1694584 w 1905000"/>
              <a:gd name="connsiteY227" fmla="*/ 1039425 h 1473200"/>
              <a:gd name="connsiteX228" fmla="*/ 1689469 w 1905000"/>
              <a:gd name="connsiteY228" fmla="*/ 1042426 h 1473200"/>
              <a:gd name="connsiteX229" fmla="*/ 1684421 w 1905000"/>
              <a:gd name="connsiteY229" fmla="*/ 1045358 h 1473200"/>
              <a:gd name="connsiteX230" fmla="*/ 1679306 w 1905000"/>
              <a:gd name="connsiteY230" fmla="*/ 1048155 h 1473200"/>
              <a:gd name="connsiteX231" fmla="*/ 1674054 w 1905000"/>
              <a:gd name="connsiteY231" fmla="*/ 1050951 h 1473200"/>
              <a:gd name="connsiteX232" fmla="*/ 1668802 w 1905000"/>
              <a:gd name="connsiteY232" fmla="*/ 1053543 h 1473200"/>
              <a:gd name="connsiteX233" fmla="*/ 1663414 w 1905000"/>
              <a:gd name="connsiteY233" fmla="*/ 1056066 h 1473200"/>
              <a:gd name="connsiteX234" fmla="*/ 1658025 w 1905000"/>
              <a:gd name="connsiteY234" fmla="*/ 1058590 h 1473200"/>
              <a:gd name="connsiteX235" fmla="*/ 1652569 w 1905000"/>
              <a:gd name="connsiteY235" fmla="*/ 1060977 h 1473200"/>
              <a:gd name="connsiteX236" fmla="*/ 1647181 w 1905000"/>
              <a:gd name="connsiteY236" fmla="*/ 1063228 h 1473200"/>
              <a:gd name="connsiteX237" fmla="*/ 1641588 w 1905000"/>
              <a:gd name="connsiteY237" fmla="*/ 1065410 h 1473200"/>
              <a:gd name="connsiteX238" fmla="*/ 1635927 w 1905000"/>
              <a:gd name="connsiteY238" fmla="*/ 1067525 h 1473200"/>
              <a:gd name="connsiteX239" fmla="*/ 1630265 w 1905000"/>
              <a:gd name="connsiteY239" fmla="*/ 1069502 h 1473200"/>
              <a:gd name="connsiteX240" fmla="*/ 1624604 w 1905000"/>
              <a:gd name="connsiteY240" fmla="*/ 1071412 h 1473200"/>
              <a:gd name="connsiteX241" fmla="*/ 1618875 w 1905000"/>
              <a:gd name="connsiteY241" fmla="*/ 1073254 h 1473200"/>
              <a:gd name="connsiteX242" fmla="*/ 1613009 w 1905000"/>
              <a:gd name="connsiteY242" fmla="*/ 1074959 h 1473200"/>
              <a:gd name="connsiteX243" fmla="*/ 1607144 w 1905000"/>
              <a:gd name="connsiteY243" fmla="*/ 1076596 h 1473200"/>
              <a:gd name="connsiteX244" fmla="*/ 1601210 w 1905000"/>
              <a:gd name="connsiteY244" fmla="*/ 1078096 h 1473200"/>
              <a:gd name="connsiteX245" fmla="*/ 1595207 w 1905000"/>
              <a:gd name="connsiteY245" fmla="*/ 1079460 h 1473200"/>
              <a:gd name="connsiteX246" fmla="*/ 1589205 w 1905000"/>
              <a:gd name="connsiteY246" fmla="*/ 1080756 h 1473200"/>
              <a:gd name="connsiteX247" fmla="*/ 1583067 w 1905000"/>
              <a:gd name="connsiteY247" fmla="*/ 1081984 h 1473200"/>
              <a:gd name="connsiteX248" fmla="*/ 1576928 w 1905000"/>
              <a:gd name="connsiteY248" fmla="*/ 1083075 h 1473200"/>
              <a:gd name="connsiteX249" fmla="*/ 1570721 w 1905000"/>
              <a:gd name="connsiteY249" fmla="*/ 1084098 h 1473200"/>
              <a:gd name="connsiteX250" fmla="*/ 1564378 w 1905000"/>
              <a:gd name="connsiteY250" fmla="*/ 1084985 h 1473200"/>
              <a:gd name="connsiteX251" fmla="*/ 1558103 w 1905000"/>
              <a:gd name="connsiteY251" fmla="*/ 1085735 h 1473200"/>
              <a:gd name="connsiteX252" fmla="*/ 1551760 w 1905000"/>
              <a:gd name="connsiteY252" fmla="*/ 1086485 h 1473200"/>
              <a:gd name="connsiteX253" fmla="*/ 1545281 w 1905000"/>
              <a:gd name="connsiteY253" fmla="*/ 1086963 h 1473200"/>
              <a:gd name="connsiteX254" fmla="*/ 1538869 w 1905000"/>
              <a:gd name="connsiteY254" fmla="*/ 1087440 h 1473200"/>
              <a:gd name="connsiteX255" fmla="*/ 1532253 w 1905000"/>
              <a:gd name="connsiteY255" fmla="*/ 1087849 h 1473200"/>
              <a:gd name="connsiteX256" fmla="*/ 1525774 w 1905000"/>
              <a:gd name="connsiteY256" fmla="*/ 1088054 h 1473200"/>
              <a:gd name="connsiteX257" fmla="*/ 1519089 w 1905000"/>
              <a:gd name="connsiteY257" fmla="*/ 1088122 h 1473200"/>
              <a:gd name="connsiteX258" fmla="*/ 1512405 w 1905000"/>
              <a:gd name="connsiteY258" fmla="*/ 1088122 h 1473200"/>
              <a:gd name="connsiteX259" fmla="*/ 1505653 w 1905000"/>
              <a:gd name="connsiteY259" fmla="*/ 1088054 h 1473200"/>
              <a:gd name="connsiteX260" fmla="*/ 1498832 w 1905000"/>
              <a:gd name="connsiteY260" fmla="*/ 1087849 h 1473200"/>
              <a:gd name="connsiteX261" fmla="*/ 1492011 w 1905000"/>
              <a:gd name="connsiteY261" fmla="*/ 1087508 h 1473200"/>
              <a:gd name="connsiteX262" fmla="*/ 1485123 w 1905000"/>
              <a:gd name="connsiteY262" fmla="*/ 1087099 h 1473200"/>
              <a:gd name="connsiteX263" fmla="*/ 1478097 w 1905000"/>
              <a:gd name="connsiteY263" fmla="*/ 1086485 h 1473200"/>
              <a:gd name="connsiteX264" fmla="*/ 1471140 w 1905000"/>
              <a:gd name="connsiteY264" fmla="*/ 1085735 h 1473200"/>
              <a:gd name="connsiteX265" fmla="*/ 1464115 w 1905000"/>
              <a:gd name="connsiteY265" fmla="*/ 1084917 h 1473200"/>
              <a:gd name="connsiteX266" fmla="*/ 1439902 w 1905000"/>
              <a:gd name="connsiteY266" fmla="*/ 1081916 h 1473200"/>
              <a:gd name="connsiteX267" fmla="*/ 1416303 w 1905000"/>
              <a:gd name="connsiteY267" fmla="*/ 1078915 h 1473200"/>
              <a:gd name="connsiteX268" fmla="*/ 1393249 w 1905000"/>
              <a:gd name="connsiteY268" fmla="*/ 1075982 h 1473200"/>
              <a:gd name="connsiteX269" fmla="*/ 1370673 w 1905000"/>
              <a:gd name="connsiteY269" fmla="*/ 1073049 h 1473200"/>
              <a:gd name="connsiteX270" fmla="*/ 1327021 w 1905000"/>
              <a:gd name="connsiteY270" fmla="*/ 1067184 h 1473200"/>
              <a:gd name="connsiteX271" fmla="*/ 1285210 w 1905000"/>
              <a:gd name="connsiteY271" fmla="*/ 1061454 h 1473200"/>
              <a:gd name="connsiteX272" fmla="*/ 1245378 w 1905000"/>
              <a:gd name="connsiteY272" fmla="*/ 1055862 h 1473200"/>
              <a:gd name="connsiteX273" fmla="*/ 1207250 w 1905000"/>
              <a:gd name="connsiteY273" fmla="*/ 1050405 h 1473200"/>
              <a:gd name="connsiteX274" fmla="*/ 1170828 w 1905000"/>
              <a:gd name="connsiteY274" fmla="*/ 1045017 h 1473200"/>
              <a:gd name="connsiteX275" fmla="*/ 1135975 w 1905000"/>
              <a:gd name="connsiteY275" fmla="*/ 1039902 h 1473200"/>
              <a:gd name="connsiteX276" fmla="*/ 1070906 w 1905000"/>
              <a:gd name="connsiteY276" fmla="*/ 1030217 h 1473200"/>
              <a:gd name="connsiteX277" fmla="*/ 1040418 w 1905000"/>
              <a:gd name="connsiteY277" fmla="*/ 1025716 h 1473200"/>
              <a:gd name="connsiteX278" fmla="*/ 1011294 w 1905000"/>
              <a:gd name="connsiteY278" fmla="*/ 1021487 h 1473200"/>
              <a:gd name="connsiteX279" fmla="*/ 983466 w 1905000"/>
              <a:gd name="connsiteY279" fmla="*/ 1017463 h 1473200"/>
              <a:gd name="connsiteX280" fmla="*/ 956661 w 1905000"/>
              <a:gd name="connsiteY280" fmla="*/ 1013780 h 1473200"/>
              <a:gd name="connsiteX281" fmla="*/ 931083 w 1905000"/>
              <a:gd name="connsiteY281" fmla="*/ 1010302 h 1473200"/>
              <a:gd name="connsiteX282" fmla="*/ 918534 w 1905000"/>
              <a:gd name="connsiteY282" fmla="*/ 1008665 h 1473200"/>
              <a:gd name="connsiteX283" fmla="*/ 906393 w 1905000"/>
              <a:gd name="connsiteY283" fmla="*/ 1007164 h 1473200"/>
              <a:gd name="connsiteX284" fmla="*/ 894389 w 1905000"/>
              <a:gd name="connsiteY284" fmla="*/ 1005800 h 1473200"/>
              <a:gd name="connsiteX285" fmla="*/ 882657 w 1905000"/>
              <a:gd name="connsiteY285" fmla="*/ 1004368 h 1473200"/>
              <a:gd name="connsiteX286" fmla="*/ 871062 w 1905000"/>
              <a:gd name="connsiteY286" fmla="*/ 1003140 h 1473200"/>
              <a:gd name="connsiteX287" fmla="*/ 859808 w 1905000"/>
              <a:gd name="connsiteY287" fmla="*/ 1001913 h 1473200"/>
              <a:gd name="connsiteX288" fmla="*/ 848622 w 1905000"/>
              <a:gd name="connsiteY288" fmla="*/ 1000890 h 1473200"/>
              <a:gd name="connsiteX289" fmla="*/ 837641 w 1905000"/>
              <a:gd name="connsiteY289" fmla="*/ 999866 h 1473200"/>
              <a:gd name="connsiteX290" fmla="*/ 826933 w 1905000"/>
              <a:gd name="connsiteY290" fmla="*/ 999048 h 1473200"/>
              <a:gd name="connsiteX291" fmla="*/ 816224 w 1905000"/>
              <a:gd name="connsiteY291" fmla="*/ 998161 h 1473200"/>
              <a:gd name="connsiteX292" fmla="*/ 805857 w 1905000"/>
              <a:gd name="connsiteY292" fmla="*/ 997479 h 1473200"/>
              <a:gd name="connsiteX293" fmla="*/ 795489 w 1905000"/>
              <a:gd name="connsiteY293" fmla="*/ 996934 h 1473200"/>
              <a:gd name="connsiteX294" fmla="*/ 785327 w 1905000"/>
              <a:gd name="connsiteY294" fmla="*/ 996456 h 1473200"/>
              <a:gd name="connsiteX295" fmla="*/ 775232 w 1905000"/>
              <a:gd name="connsiteY295" fmla="*/ 996047 h 1473200"/>
              <a:gd name="connsiteX296" fmla="*/ 765342 w 1905000"/>
              <a:gd name="connsiteY296" fmla="*/ 995842 h 1473200"/>
              <a:gd name="connsiteX297" fmla="*/ 755521 w 1905000"/>
              <a:gd name="connsiteY297" fmla="*/ 995638 h 1473200"/>
              <a:gd name="connsiteX298" fmla="*/ 745767 w 1905000"/>
              <a:gd name="connsiteY298" fmla="*/ 995570 h 1473200"/>
              <a:gd name="connsiteX299" fmla="*/ 736082 w 1905000"/>
              <a:gd name="connsiteY299" fmla="*/ 995638 h 1473200"/>
              <a:gd name="connsiteX300" fmla="*/ 726533 w 1905000"/>
              <a:gd name="connsiteY300" fmla="*/ 995842 h 1473200"/>
              <a:gd name="connsiteX301" fmla="*/ 716984 w 1905000"/>
              <a:gd name="connsiteY301" fmla="*/ 996115 h 1473200"/>
              <a:gd name="connsiteX302" fmla="*/ 707572 w 1905000"/>
              <a:gd name="connsiteY302" fmla="*/ 996593 h 1473200"/>
              <a:gd name="connsiteX303" fmla="*/ 698227 w 1905000"/>
              <a:gd name="connsiteY303" fmla="*/ 997138 h 1473200"/>
              <a:gd name="connsiteX304" fmla="*/ 688883 w 1905000"/>
              <a:gd name="connsiteY304" fmla="*/ 997820 h 1473200"/>
              <a:gd name="connsiteX305" fmla="*/ 679539 w 1905000"/>
              <a:gd name="connsiteY305" fmla="*/ 998571 h 1473200"/>
              <a:gd name="connsiteX306" fmla="*/ 670195 w 1905000"/>
              <a:gd name="connsiteY306" fmla="*/ 999594 h 1473200"/>
              <a:gd name="connsiteX307" fmla="*/ 660919 w 1905000"/>
              <a:gd name="connsiteY307" fmla="*/ 1000548 h 1473200"/>
              <a:gd name="connsiteX308" fmla="*/ 651643 w 1905000"/>
              <a:gd name="connsiteY308" fmla="*/ 1001776 h 1473200"/>
              <a:gd name="connsiteX309" fmla="*/ 642366 w 1905000"/>
              <a:gd name="connsiteY309" fmla="*/ 1003140 h 1473200"/>
              <a:gd name="connsiteX310" fmla="*/ 633022 w 1905000"/>
              <a:gd name="connsiteY310" fmla="*/ 1004641 h 1473200"/>
              <a:gd name="connsiteX311" fmla="*/ 623746 w 1905000"/>
              <a:gd name="connsiteY311" fmla="*/ 1006209 h 1473200"/>
              <a:gd name="connsiteX312" fmla="*/ 614334 w 1905000"/>
              <a:gd name="connsiteY312" fmla="*/ 1007983 h 1473200"/>
              <a:gd name="connsiteX313" fmla="*/ 604989 w 1905000"/>
              <a:gd name="connsiteY313" fmla="*/ 1009892 h 1473200"/>
              <a:gd name="connsiteX314" fmla="*/ 595441 w 1905000"/>
              <a:gd name="connsiteY314" fmla="*/ 1012007 h 1473200"/>
              <a:gd name="connsiteX315" fmla="*/ 585960 w 1905000"/>
              <a:gd name="connsiteY315" fmla="*/ 1014189 h 1473200"/>
              <a:gd name="connsiteX316" fmla="*/ 433928 w 1905000"/>
              <a:gd name="connsiteY316" fmla="*/ 1200181 h 1473200"/>
              <a:gd name="connsiteX317" fmla="*/ 430177 w 1905000"/>
              <a:gd name="connsiteY317" fmla="*/ 1204819 h 1473200"/>
              <a:gd name="connsiteX318" fmla="*/ 210894 w 1905000"/>
              <a:gd name="connsiteY318" fmla="*/ 1473200 h 1473200"/>
              <a:gd name="connsiteX319" fmla="*/ 215805 w 1905000"/>
              <a:gd name="connsiteY319" fmla="*/ 1453285 h 1473200"/>
              <a:gd name="connsiteX320" fmla="*/ 220579 w 1905000"/>
              <a:gd name="connsiteY320" fmla="*/ 1433233 h 1473200"/>
              <a:gd name="connsiteX321" fmla="*/ 225149 w 1905000"/>
              <a:gd name="connsiteY321" fmla="*/ 1413386 h 1473200"/>
              <a:gd name="connsiteX322" fmla="*/ 229719 w 1905000"/>
              <a:gd name="connsiteY322" fmla="*/ 1393675 h 1473200"/>
              <a:gd name="connsiteX323" fmla="*/ 234084 w 1905000"/>
              <a:gd name="connsiteY323" fmla="*/ 1374032 h 1473200"/>
              <a:gd name="connsiteX324" fmla="*/ 238381 w 1905000"/>
              <a:gd name="connsiteY324" fmla="*/ 1354662 h 1473200"/>
              <a:gd name="connsiteX325" fmla="*/ 242405 w 1905000"/>
              <a:gd name="connsiteY325" fmla="*/ 1335361 h 1473200"/>
              <a:gd name="connsiteX326" fmla="*/ 246429 w 1905000"/>
              <a:gd name="connsiteY326" fmla="*/ 1316468 h 1473200"/>
              <a:gd name="connsiteX327" fmla="*/ 250317 w 1905000"/>
              <a:gd name="connsiteY327" fmla="*/ 1297712 h 1473200"/>
              <a:gd name="connsiteX328" fmla="*/ 254000 w 1905000"/>
              <a:gd name="connsiteY328" fmla="*/ 1279297 h 1473200"/>
              <a:gd name="connsiteX329" fmla="*/ 257615 w 1905000"/>
              <a:gd name="connsiteY329" fmla="*/ 1261223 h 1473200"/>
              <a:gd name="connsiteX330" fmla="*/ 261094 w 1905000"/>
              <a:gd name="connsiteY330" fmla="*/ 1243422 h 1473200"/>
              <a:gd name="connsiteX331" fmla="*/ 264367 w 1905000"/>
              <a:gd name="connsiteY331" fmla="*/ 1226098 h 1473200"/>
              <a:gd name="connsiteX332" fmla="*/ 267573 w 1905000"/>
              <a:gd name="connsiteY332" fmla="*/ 1209184 h 1473200"/>
              <a:gd name="connsiteX333" fmla="*/ 270642 w 1905000"/>
              <a:gd name="connsiteY333" fmla="*/ 1192747 h 1473200"/>
              <a:gd name="connsiteX334" fmla="*/ 273575 w 1905000"/>
              <a:gd name="connsiteY334" fmla="*/ 1176719 h 1473200"/>
              <a:gd name="connsiteX335" fmla="*/ 278418 w 1905000"/>
              <a:gd name="connsiteY335" fmla="*/ 1149437 h 1473200"/>
              <a:gd name="connsiteX336" fmla="*/ 282783 w 1905000"/>
              <a:gd name="connsiteY336" fmla="*/ 1123929 h 1473200"/>
              <a:gd name="connsiteX337" fmla="*/ 286739 w 1905000"/>
              <a:gd name="connsiteY337" fmla="*/ 1100399 h 1473200"/>
              <a:gd name="connsiteX338" fmla="*/ 290286 w 1905000"/>
              <a:gd name="connsiteY338" fmla="*/ 1079051 h 1473200"/>
              <a:gd name="connsiteX339" fmla="*/ 285375 w 1905000"/>
              <a:gd name="connsiteY339" fmla="*/ 1079256 h 1473200"/>
              <a:gd name="connsiteX340" fmla="*/ 280532 w 1905000"/>
              <a:gd name="connsiteY340" fmla="*/ 1079392 h 1473200"/>
              <a:gd name="connsiteX341" fmla="*/ 275758 w 1905000"/>
              <a:gd name="connsiteY341" fmla="*/ 1079460 h 1473200"/>
              <a:gd name="connsiteX342" fmla="*/ 271052 w 1905000"/>
              <a:gd name="connsiteY342" fmla="*/ 1079460 h 1473200"/>
              <a:gd name="connsiteX343" fmla="*/ 266345 w 1905000"/>
              <a:gd name="connsiteY343" fmla="*/ 1079460 h 1473200"/>
              <a:gd name="connsiteX344" fmla="*/ 261707 w 1905000"/>
              <a:gd name="connsiteY344" fmla="*/ 1079460 h 1473200"/>
              <a:gd name="connsiteX345" fmla="*/ 257069 w 1905000"/>
              <a:gd name="connsiteY345" fmla="*/ 1079324 h 1473200"/>
              <a:gd name="connsiteX346" fmla="*/ 252568 w 1905000"/>
              <a:gd name="connsiteY346" fmla="*/ 1079256 h 1473200"/>
              <a:gd name="connsiteX347" fmla="*/ 247998 w 1905000"/>
              <a:gd name="connsiteY347" fmla="*/ 1079051 h 1473200"/>
              <a:gd name="connsiteX348" fmla="*/ 243565 w 1905000"/>
              <a:gd name="connsiteY348" fmla="*/ 1078778 h 1473200"/>
              <a:gd name="connsiteX349" fmla="*/ 239131 w 1905000"/>
              <a:gd name="connsiteY349" fmla="*/ 1078505 h 1473200"/>
              <a:gd name="connsiteX350" fmla="*/ 234766 w 1905000"/>
              <a:gd name="connsiteY350" fmla="*/ 1078164 h 1473200"/>
              <a:gd name="connsiteX351" fmla="*/ 230401 w 1905000"/>
              <a:gd name="connsiteY351" fmla="*/ 1077823 h 1473200"/>
              <a:gd name="connsiteX352" fmla="*/ 226104 w 1905000"/>
              <a:gd name="connsiteY352" fmla="*/ 1077346 h 1473200"/>
              <a:gd name="connsiteX353" fmla="*/ 221807 w 1905000"/>
              <a:gd name="connsiteY353" fmla="*/ 1076868 h 1473200"/>
              <a:gd name="connsiteX354" fmla="*/ 217578 w 1905000"/>
              <a:gd name="connsiteY354" fmla="*/ 1076391 h 1473200"/>
              <a:gd name="connsiteX355" fmla="*/ 213349 w 1905000"/>
              <a:gd name="connsiteY355" fmla="*/ 1075777 h 1473200"/>
              <a:gd name="connsiteX356" fmla="*/ 209189 w 1905000"/>
              <a:gd name="connsiteY356" fmla="*/ 1075163 h 1473200"/>
              <a:gd name="connsiteX357" fmla="*/ 205096 w 1905000"/>
              <a:gd name="connsiteY357" fmla="*/ 1074550 h 1473200"/>
              <a:gd name="connsiteX358" fmla="*/ 201004 w 1905000"/>
              <a:gd name="connsiteY358" fmla="*/ 1073868 h 1473200"/>
              <a:gd name="connsiteX359" fmla="*/ 196980 w 1905000"/>
              <a:gd name="connsiteY359" fmla="*/ 1073117 h 1473200"/>
              <a:gd name="connsiteX360" fmla="*/ 192956 w 1905000"/>
              <a:gd name="connsiteY360" fmla="*/ 1072367 h 1473200"/>
              <a:gd name="connsiteX361" fmla="*/ 189000 w 1905000"/>
              <a:gd name="connsiteY361" fmla="*/ 1071480 h 1473200"/>
              <a:gd name="connsiteX362" fmla="*/ 185044 w 1905000"/>
              <a:gd name="connsiteY362" fmla="*/ 1070662 h 1473200"/>
              <a:gd name="connsiteX363" fmla="*/ 181156 w 1905000"/>
              <a:gd name="connsiteY363" fmla="*/ 1069707 h 1473200"/>
              <a:gd name="connsiteX364" fmla="*/ 177336 w 1905000"/>
              <a:gd name="connsiteY364" fmla="*/ 1068752 h 1473200"/>
              <a:gd name="connsiteX365" fmla="*/ 173449 w 1905000"/>
              <a:gd name="connsiteY365" fmla="*/ 1067729 h 1473200"/>
              <a:gd name="connsiteX366" fmla="*/ 169697 w 1905000"/>
              <a:gd name="connsiteY366" fmla="*/ 1066774 h 1473200"/>
              <a:gd name="connsiteX367" fmla="*/ 165946 w 1905000"/>
              <a:gd name="connsiteY367" fmla="*/ 1065615 h 1473200"/>
              <a:gd name="connsiteX368" fmla="*/ 162195 w 1905000"/>
              <a:gd name="connsiteY368" fmla="*/ 1064524 h 1473200"/>
              <a:gd name="connsiteX369" fmla="*/ 158511 w 1905000"/>
              <a:gd name="connsiteY369" fmla="*/ 1063296 h 1473200"/>
              <a:gd name="connsiteX370" fmla="*/ 154828 w 1905000"/>
              <a:gd name="connsiteY370" fmla="*/ 1062068 h 1473200"/>
              <a:gd name="connsiteX371" fmla="*/ 148349 w 1905000"/>
              <a:gd name="connsiteY371" fmla="*/ 1059749 h 1473200"/>
              <a:gd name="connsiteX372" fmla="*/ 141869 w 1905000"/>
              <a:gd name="connsiteY372" fmla="*/ 1057294 h 1473200"/>
              <a:gd name="connsiteX373" fmla="*/ 135526 w 1905000"/>
              <a:gd name="connsiteY373" fmla="*/ 1054770 h 1473200"/>
              <a:gd name="connsiteX374" fmla="*/ 129319 w 1905000"/>
              <a:gd name="connsiteY374" fmla="*/ 1052042 h 1473200"/>
              <a:gd name="connsiteX375" fmla="*/ 123181 w 1905000"/>
              <a:gd name="connsiteY375" fmla="*/ 1049178 h 1473200"/>
              <a:gd name="connsiteX376" fmla="*/ 117110 w 1905000"/>
              <a:gd name="connsiteY376" fmla="*/ 1046177 h 1473200"/>
              <a:gd name="connsiteX377" fmla="*/ 111108 w 1905000"/>
              <a:gd name="connsiteY377" fmla="*/ 1043108 h 1473200"/>
              <a:gd name="connsiteX378" fmla="*/ 105242 w 1905000"/>
              <a:gd name="connsiteY378" fmla="*/ 1039834 h 1473200"/>
              <a:gd name="connsiteX379" fmla="*/ 99445 w 1905000"/>
              <a:gd name="connsiteY379" fmla="*/ 1036424 h 1473200"/>
              <a:gd name="connsiteX380" fmla="*/ 93715 w 1905000"/>
              <a:gd name="connsiteY380" fmla="*/ 1032945 h 1473200"/>
              <a:gd name="connsiteX381" fmla="*/ 88054 w 1905000"/>
              <a:gd name="connsiteY381" fmla="*/ 1029330 h 1473200"/>
              <a:gd name="connsiteX382" fmla="*/ 82530 w 1905000"/>
              <a:gd name="connsiteY382" fmla="*/ 1025579 h 1473200"/>
              <a:gd name="connsiteX383" fmla="*/ 77005 w 1905000"/>
              <a:gd name="connsiteY383" fmla="*/ 1021623 h 1473200"/>
              <a:gd name="connsiteX384" fmla="*/ 71548 w 1905000"/>
              <a:gd name="connsiteY384" fmla="*/ 1017599 h 1473200"/>
              <a:gd name="connsiteX385" fmla="*/ 66160 w 1905000"/>
              <a:gd name="connsiteY385" fmla="*/ 1013439 h 1473200"/>
              <a:gd name="connsiteX386" fmla="*/ 60908 w 1905000"/>
              <a:gd name="connsiteY386" fmla="*/ 1009142 h 1473200"/>
              <a:gd name="connsiteX387" fmla="*/ 58180 w 1905000"/>
              <a:gd name="connsiteY387" fmla="*/ 1006960 h 1473200"/>
              <a:gd name="connsiteX388" fmla="*/ 55588 w 1905000"/>
              <a:gd name="connsiteY388" fmla="*/ 1004641 h 1473200"/>
              <a:gd name="connsiteX389" fmla="*/ 53065 w 1905000"/>
              <a:gd name="connsiteY389" fmla="*/ 1002254 h 1473200"/>
              <a:gd name="connsiteX390" fmla="*/ 50541 w 1905000"/>
              <a:gd name="connsiteY390" fmla="*/ 999866 h 1473200"/>
              <a:gd name="connsiteX391" fmla="*/ 48086 w 1905000"/>
              <a:gd name="connsiteY391" fmla="*/ 997411 h 1473200"/>
              <a:gd name="connsiteX392" fmla="*/ 45767 w 1905000"/>
              <a:gd name="connsiteY392" fmla="*/ 994956 h 1473200"/>
              <a:gd name="connsiteX393" fmla="*/ 43516 w 1905000"/>
              <a:gd name="connsiteY393" fmla="*/ 992432 h 1473200"/>
              <a:gd name="connsiteX394" fmla="*/ 41197 w 1905000"/>
              <a:gd name="connsiteY394" fmla="*/ 989909 h 1473200"/>
              <a:gd name="connsiteX395" fmla="*/ 39014 w 1905000"/>
              <a:gd name="connsiteY395" fmla="*/ 987385 h 1473200"/>
              <a:gd name="connsiteX396" fmla="*/ 36968 w 1905000"/>
              <a:gd name="connsiteY396" fmla="*/ 984793 h 1473200"/>
              <a:gd name="connsiteX397" fmla="*/ 34922 w 1905000"/>
              <a:gd name="connsiteY397" fmla="*/ 982065 h 1473200"/>
              <a:gd name="connsiteX398" fmla="*/ 32876 w 1905000"/>
              <a:gd name="connsiteY398" fmla="*/ 979405 h 1473200"/>
              <a:gd name="connsiteX399" fmla="*/ 30966 w 1905000"/>
              <a:gd name="connsiteY399" fmla="*/ 976745 h 1473200"/>
              <a:gd name="connsiteX400" fmla="*/ 29124 w 1905000"/>
              <a:gd name="connsiteY400" fmla="*/ 973949 h 1473200"/>
              <a:gd name="connsiteX401" fmla="*/ 27351 w 1905000"/>
              <a:gd name="connsiteY401" fmla="*/ 971221 h 1473200"/>
              <a:gd name="connsiteX402" fmla="*/ 25646 w 1905000"/>
              <a:gd name="connsiteY402" fmla="*/ 968425 h 1473200"/>
              <a:gd name="connsiteX403" fmla="*/ 24009 w 1905000"/>
              <a:gd name="connsiteY403" fmla="*/ 965424 h 1473200"/>
              <a:gd name="connsiteX404" fmla="*/ 22645 w 1905000"/>
              <a:gd name="connsiteY404" fmla="*/ 963036 h 1473200"/>
              <a:gd name="connsiteX405" fmla="*/ 21349 w 1905000"/>
              <a:gd name="connsiteY405" fmla="*/ 960581 h 1473200"/>
              <a:gd name="connsiteX406" fmla="*/ 19985 w 1905000"/>
              <a:gd name="connsiteY406" fmla="*/ 958262 h 1473200"/>
              <a:gd name="connsiteX407" fmla="*/ 18757 w 1905000"/>
              <a:gd name="connsiteY407" fmla="*/ 955670 h 1473200"/>
              <a:gd name="connsiteX408" fmla="*/ 16438 w 1905000"/>
              <a:gd name="connsiteY408" fmla="*/ 950692 h 1473200"/>
              <a:gd name="connsiteX409" fmla="*/ 14255 w 1905000"/>
              <a:gd name="connsiteY409" fmla="*/ 945645 h 1473200"/>
              <a:gd name="connsiteX410" fmla="*/ 12277 w 1905000"/>
              <a:gd name="connsiteY410" fmla="*/ 940529 h 1473200"/>
              <a:gd name="connsiteX411" fmla="*/ 10367 w 1905000"/>
              <a:gd name="connsiteY411" fmla="*/ 935278 h 1473200"/>
              <a:gd name="connsiteX412" fmla="*/ 8662 w 1905000"/>
              <a:gd name="connsiteY412" fmla="*/ 930026 h 1473200"/>
              <a:gd name="connsiteX413" fmla="*/ 7162 w 1905000"/>
              <a:gd name="connsiteY413" fmla="*/ 924706 h 1473200"/>
              <a:gd name="connsiteX414" fmla="*/ 5729 w 1905000"/>
              <a:gd name="connsiteY414" fmla="*/ 919250 h 1473200"/>
              <a:gd name="connsiteX415" fmla="*/ 4502 w 1905000"/>
              <a:gd name="connsiteY415" fmla="*/ 913862 h 1473200"/>
              <a:gd name="connsiteX416" fmla="*/ 3479 w 1905000"/>
              <a:gd name="connsiteY416" fmla="*/ 908337 h 1473200"/>
              <a:gd name="connsiteX417" fmla="*/ 2524 w 1905000"/>
              <a:gd name="connsiteY417" fmla="*/ 902676 h 1473200"/>
              <a:gd name="connsiteX418" fmla="*/ 1773 w 1905000"/>
              <a:gd name="connsiteY418" fmla="*/ 897083 h 1473200"/>
              <a:gd name="connsiteX419" fmla="*/ 1160 w 1905000"/>
              <a:gd name="connsiteY419" fmla="*/ 891423 h 1473200"/>
              <a:gd name="connsiteX420" fmla="*/ 614 w 1905000"/>
              <a:gd name="connsiteY420" fmla="*/ 885693 h 1473200"/>
              <a:gd name="connsiteX421" fmla="*/ 273 w 1905000"/>
              <a:gd name="connsiteY421" fmla="*/ 879964 h 1473200"/>
              <a:gd name="connsiteX422" fmla="*/ 68 w 1905000"/>
              <a:gd name="connsiteY422" fmla="*/ 874099 h 1473200"/>
              <a:gd name="connsiteX423" fmla="*/ 0 w 1905000"/>
              <a:gd name="connsiteY423" fmla="*/ 868302 h 1473200"/>
              <a:gd name="connsiteX424" fmla="*/ 68 w 1905000"/>
              <a:gd name="connsiteY424" fmla="*/ 862368 h 1473200"/>
              <a:gd name="connsiteX425" fmla="*/ 273 w 1905000"/>
              <a:gd name="connsiteY425" fmla="*/ 856434 h 1473200"/>
              <a:gd name="connsiteX426" fmla="*/ 614 w 1905000"/>
              <a:gd name="connsiteY426" fmla="*/ 850569 h 1473200"/>
              <a:gd name="connsiteX427" fmla="*/ 1091 w 1905000"/>
              <a:gd name="connsiteY427" fmla="*/ 844567 h 1473200"/>
              <a:gd name="connsiteX428" fmla="*/ 1705 w 1905000"/>
              <a:gd name="connsiteY428" fmla="*/ 838565 h 1473200"/>
              <a:gd name="connsiteX429" fmla="*/ 2456 w 1905000"/>
              <a:gd name="connsiteY429" fmla="*/ 832631 h 1473200"/>
              <a:gd name="connsiteX430" fmla="*/ 3274 w 1905000"/>
              <a:gd name="connsiteY430" fmla="*/ 826561 h 1473200"/>
              <a:gd name="connsiteX431" fmla="*/ 4229 w 1905000"/>
              <a:gd name="connsiteY431" fmla="*/ 820559 h 1473200"/>
              <a:gd name="connsiteX432" fmla="*/ 5388 w 1905000"/>
              <a:gd name="connsiteY432" fmla="*/ 814489 h 1473200"/>
              <a:gd name="connsiteX433" fmla="*/ 6616 w 1905000"/>
              <a:gd name="connsiteY433" fmla="*/ 808487 h 1473200"/>
              <a:gd name="connsiteX434" fmla="*/ 7912 w 1905000"/>
              <a:gd name="connsiteY434" fmla="*/ 802417 h 1473200"/>
              <a:gd name="connsiteX435" fmla="*/ 9344 w 1905000"/>
              <a:gd name="connsiteY435" fmla="*/ 796347 h 1473200"/>
              <a:gd name="connsiteX436" fmla="*/ 10981 w 1905000"/>
              <a:gd name="connsiteY436" fmla="*/ 790276 h 1473200"/>
              <a:gd name="connsiteX437" fmla="*/ 12550 w 1905000"/>
              <a:gd name="connsiteY437" fmla="*/ 784206 h 1473200"/>
              <a:gd name="connsiteX438" fmla="*/ 14392 w 1905000"/>
              <a:gd name="connsiteY438" fmla="*/ 778136 h 1473200"/>
              <a:gd name="connsiteX439" fmla="*/ 16370 w 1905000"/>
              <a:gd name="connsiteY439" fmla="*/ 772134 h 1473200"/>
              <a:gd name="connsiteX440" fmla="*/ 18348 w 1905000"/>
              <a:gd name="connsiteY440" fmla="*/ 766132 h 1473200"/>
              <a:gd name="connsiteX441" fmla="*/ 20394 w 1905000"/>
              <a:gd name="connsiteY441" fmla="*/ 760062 h 1473200"/>
              <a:gd name="connsiteX442" fmla="*/ 22645 w 1905000"/>
              <a:gd name="connsiteY442" fmla="*/ 754060 h 1473200"/>
              <a:gd name="connsiteX443" fmla="*/ 25032 w 1905000"/>
              <a:gd name="connsiteY443" fmla="*/ 748127 h 1473200"/>
              <a:gd name="connsiteX444" fmla="*/ 27351 w 1905000"/>
              <a:gd name="connsiteY444" fmla="*/ 742125 h 1473200"/>
              <a:gd name="connsiteX445" fmla="*/ 29943 w 1905000"/>
              <a:gd name="connsiteY445" fmla="*/ 736191 h 1473200"/>
              <a:gd name="connsiteX446" fmla="*/ 32534 w 1905000"/>
              <a:gd name="connsiteY446" fmla="*/ 730325 h 1473200"/>
              <a:gd name="connsiteX447" fmla="*/ 35263 w 1905000"/>
              <a:gd name="connsiteY447" fmla="*/ 724392 h 1473200"/>
              <a:gd name="connsiteX448" fmla="*/ 38059 w 1905000"/>
              <a:gd name="connsiteY448" fmla="*/ 718594 h 1473200"/>
              <a:gd name="connsiteX449" fmla="*/ 40924 w 1905000"/>
              <a:gd name="connsiteY449" fmla="*/ 712729 h 1473200"/>
              <a:gd name="connsiteX450" fmla="*/ 43925 w 1905000"/>
              <a:gd name="connsiteY450" fmla="*/ 707000 h 1473200"/>
              <a:gd name="connsiteX451" fmla="*/ 46994 w 1905000"/>
              <a:gd name="connsiteY451" fmla="*/ 701271 h 1473200"/>
              <a:gd name="connsiteX452" fmla="*/ 50132 w 1905000"/>
              <a:gd name="connsiteY452" fmla="*/ 695542 h 1473200"/>
              <a:gd name="connsiteX453" fmla="*/ 53406 w 1905000"/>
              <a:gd name="connsiteY453" fmla="*/ 689949 h 1473200"/>
              <a:gd name="connsiteX454" fmla="*/ 56680 w 1905000"/>
              <a:gd name="connsiteY454" fmla="*/ 684356 h 1473200"/>
              <a:gd name="connsiteX455" fmla="*/ 60158 w 1905000"/>
              <a:gd name="connsiteY455" fmla="*/ 678832 h 1473200"/>
              <a:gd name="connsiteX456" fmla="*/ 63568 w 1905000"/>
              <a:gd name="connsiteY456" fmla="*/ 673375 h 1473200"/>
              <a:gd name="connsiteX457" fmla="*/ 67115 w 1905000"/>
              <a:gd name="connsiteY457" fmla="*/ 667987 h 1473200"/>
              <a:gd name="connsiteX458" fmla="*/ 70798 w 1905000"/>
              <a:gd name="connsiteY458" fmla="*/ 662667 h 1473200"/>
              <a:gd name="connsiteX459" fmla="*/ 74481 w 1905000"/>
              <a:gd name="connsiteY459" fmla="*/ 657347 h 1473200"/>
              <a:gd name="connsiteX460" fmla="*/ 78233 w 1905000"/>
              <a:gd name="connsiteY460" fmla="*/ 652164 h 1473200"/>
              <a:gd name="connsiteX461" fmla="*/ 82052 w 1905000"/>
              <a:gd name="connsiteY461" fmla="*/ 647049 h 1473200"/>
              <a:gd name="connsiteX462" fmla="*/ 85940 w 1905000"/>
              <a:gd name="connsiteY462" fmla="*/ 641933 h 1473200"/>
              <a:gd name="connsiteX463" fmla="*/ 89964 w 1905000"/>
              <a:gd name="connsiteY463" fmla="*/ 636886 h 1473200"/>
              <a:gd name="connsiteX464" fmla="*/ 94057 w 1905000"/>
              <a:gd name="connsiteY464" fmla="*/ 631976 h 1473200"/>
              <a:gd name="connsiteX465" fmla="*/ 98081 w 1905000"/>
              <a:gd name="connsiteY465" fmla="*/ 627133 h 1473200"/>
              <a:gd name="connsiteX466" fmla="*/ 102241 w 1905000"/>
              <a:gd name="connsiteY466" fmla="*/ 622427 h 1473200"/>
              <a:gd name="connsiteX467" fmla="*/ 106470 w 1905000"/>
              <a:gd name="connsiteY467" fmla="*/ 617789 h 1473200"/>
              <a:gd name="connsiteX468" fmla="*/ 110767 w 1905000"/>
              <a:gd name="connsiteY468" fmla="*/ 613220 h 1473200"/>
              <a:gd name="connsiteX469" fmla="*/ 115064 w 1905000"/>
              <a:gd name="connsiteY469" fmla="*/ 608786 h 1473200"/>
              <a:gd name="connsiteX470" fmla="*/ 116633 w 1905000"/>
              <a:gd name="connsiteY470" fmla="*/ 606809 h 1473200"/>
              <a:gd name="connsiteX471" fmla="*/ 121544 w 1905000"/>
              <a:gd name="connsiteY471" fmla="*/ 601420 h 1473200"/>
              <a:gd name="connsiteX472" fmla="*/ 129524 w 1905000"/>
              <a:gd name="connsiteY472" fmla="*/ 592554 h 1473200"/>
              <a:gd name="connsiteX473" fmla="*/ 134707 w 1905000"/>
              <a:gd name="connsiteY473" fmla="*/ 586961 h 1473200"/>
              <a:gd name="connsiteX474" fmla="*/ 140573 w 1905000"/>
              <a:gd name="connsiteY474" fmla="*/ 580686 h 1473200"/>
              <a:gd name="connsiteX475" fmla="*/ 147257 w 1905000"/>
              <a:gd name="connsiteY475" fmla="*/ 573662 h 1473200"/>
              <a:gd name="connsiteX476" fmla="*/ 154692 w 1905000"/>
              <a:gd name="connsiteY476" fmla="*/ 565954 h 1473200"/>
              <a:gd name="connsiteX477" fmla="*/ 162808 w 1905000"/>
              <a:gd name="connsiteY477" fmla="*/ 557634 h 1473200"/>
              <a:gd name="connsiteX478" fmla="*/ 171607 w 1905000"/>
              <a:gd name="connsiteY478" fmla="*/ 548631 h 1473200"/>
              <a:gd name="connsiteX479" fmla="*/ 181224 w 1905000"/>
              <a:gd name="connsiteY479" fmla="*/ 539082 h 1473200"/>
              <a:gd name="connsiteX480" fmla="*/ 191523 w 1905000"/>
              <a:gd name="connsiteY480" fmla="*/ 528920 h 1473200"/>
              <a:gd name="connsiteX481" fmla="*/ 202368 w 1905000"/>
              <a:gd name="connsiteY481" fmla="*/ 518348 h 1473200"/>
              <a:gd name="connsiteX482" fmla="*/ 214031 w 1905000"/>
              <a:gd name="connsiteY482" fmla="*/ 507163 h 1473200"/>
              <a:gd name="connsiteX483" fmla="*/ 226377 w 1905000"/>
              <a:gd name="connsiteY483" fmla="*/ 495568 h 1473200"/>
              <a:gd name="connsiteX484" fmla="*/ 239336 w 1905000"/>
              <a:gd name="connsiteY484" fmla="*/ 483496 h 1473200"/>
              <a:gd name="connsiteX485" fmla="*/ 252909 w 1905000"/>
              <a:gd name="connsiteY485" fmla="*/ 471083 h 1473200"/>
              <a:gd name="connsiteX486" fmla="*/ 267232 w 1905000"/>
              <a:gd name="connsiteY486" fmla="*/ 458397 h 1473200"/>
              <a:gd name="connsiteX487" fmla="*/ 282101 w 1905000"/>
              <a:gd name="connsiteY487" fmla="*/ 445166 h 1473200"/>
              <a:gd name="connsiteX488" fmla="*/ 289808 w 1905000"/>
              <a:gd name="connsiteY488" fmla="*/ 438482 h 1473200"/>
              <a:gd name="connsiteX489" fmla="*/ 297652 w 1905000"/>
              <a:gd name="connsiteY489" fmla="*/ 431730 h 1473200"/>
              <a:gd name="connsiteX490" fmla="*/ 305632 w 1905000"/>
              <a:gd name="connsiteY490" fmla="*/ 424909 h 1473200"/>
              <a:gd name="connsiteX491" fmla="*/ 313749 w 1905000"/>
              <a:gd name="connsiteY491" fmla="*/ 418021 h 1473200"/>
              <a:gd name="connsiteX492" fmla="*/ 322070 w 1905000"/>
              <a:gd name="connsiteY492" fmla="*/ 411132 h 1473200"/>
              <a:gd name="connsiteX493" fmla="*/ 330528 w 1905000"/>
              <a:gd name="connsiteY493" fmla="*/ 404107 h 1473200"/>
              <a:gd name="connsiteX494" fmla="*/ 339122 w 1905000"/>
              <a:gd name="connsiteY494" fmla="*/ 397014 h 1473200"/>
              <a:gd name="connsiteX495" fmla="*/ 347852 w 1905000"/>
              <a:gd name="connsiteY495" fmla="*/ 389989 h 1473200"/>
              <a:gd name="connsiteX496" fmla="*/ 356719 w 1905000"/>
              <a:gd name="connsiteY496" fmla="*/ 382759 h 1473200"/>
              <a:gd name="connsiteX497" fmla="*/ 365722 w 1905000"/>
              <a:gd name="connsiteY497" fmla="*/ 375598 h 1473200"/>
              <a:gd name="connsiteX498" fmla="*/ 374930 w 1905000"/>
              <a:gd name="connsiteY498" fmla="*/ 368368 h 1473200"/>
              <a:gd name="connsiteX499" fmla="*/ 384206 w 1905000"/>
              <a:gd name="connsiteY499" fmla="*/ 361139 h 1473200"/>
              <a:gd name="connsiteX500" fmla="*/ 393755 w 1905000"/>
              <a:gd name="connsiteY500" fmla="*/ 353773 h 1473200"/>
              <a:gd name="connsiteX501" fmla="*/ 403304 w 1905000"/>
              <a:gd name="connsiteY501" fmla="*/ 346475 h 1473200"/>
              <a:gd name="connsiteX502" fmla="*/ 413057 w 1905000"/>
              <a:gd name="connsiteY502" fmla="*/ 339109 h 1473200"/>
              <a:gd name="connsiteX503" fmla="*/ 422947 w 1905000"/>
              <a:gd name="connsiteY503" fmla="*/ 331743 h 1473200"/>
              <a:gd name="connsiteX504" fmla="*/ 433041 w 1905000"/>
              <a:gd name="connsiteY504" fmla="*/ 324377 h 1473200"/>
              <a:gd name="connsiteX505" fmla="*/ 443136 w 1905000"/>
              <a:gd name="connsiteY505" fmla="*/ 317011 h 1473200"/>
              <a:gd name="connsiteX506" fmla="*/ 453435 w 1905000"/>
              <a:gd name="connsiteY506" fmla="*/ 309577 h 1473200"/>
              <a:gd name="connsiteX507" fmla="*/ 463871 w 1905000"/>
              <a:gd name="connsiteY507" fmla="*/ 302211 h 1473200"/>
              <a:gd name="connsiteX508" fmla="*/ 474443 w 1905000"/>
              <a:gd name="connsiteY508" fmla="*/ 294777 h 1473200"/>
              <a:gd name="connsiteX509" fmla="*/ 485083 w 1905000"/>
              <a:gd name="connsiteY509" fmla="*/ 287411 h 1473200"/>
              <a:gd name="connsiteX510" fmla="*/ 495928 w 1905000"/>
              <a:gd name="connsiteY510" fmla="*/ 279976 h 1473200"/>
              <a:gd name="connsiteX511" fmla="*/ 506841 w 1905000"/>
              <a:gd name="connsiteY511" fmla="*/ 272610 h 1473200"/>
              <a:gd name="connsiteX512" fmla="*/ 517890 w 1905000"/>
              <a:gd name="connsiteY512" fmla="*/ 265244 h 1473200"/>
              <a:gd name="connsiteX513" fmla="*/ 529144 w 1905000"/>
              <a:gd name="connsiteY513" fmla="*/ 258015 h 1473200"/>
              <a:gd name="connsiteX514" fmla="*/ 540466 w 1905000"/>
              <a:gd name="connsiteY514" fmla="*/ 250717 h 1473200"/>
              <a:gd name="connsiteX515" fmla="*/ 551857 w 1905000"/>
              <a:gd name="connsiteY515" fmla="*/ 243419 h 1473200"/>
              <a:gd name="connsiteX516" fmla="*/ 563452 w 1905000"/>
              <a:gd name="connsiteY516" fmla="*/ 236121 h 1473200"/>
              <a:gd name="connsiteX517" fmla="*/ 575115 w 1905000"/>
              <a:gd name="connsiteY517" fmla="*/ 228892 h 1473200"/>
              <a:gd name="connsiteX518" fmla="*/ 586915 w 1905000"/>
              <a:gd name="connsiteY518" fmla="*/ 221799 h 1473200"/>
              <a:gd name="connsiteX519" fmla="*/ 598919 w 1905000"/>
              <a:gd name="connsiteY519" fmla="*/ 214637 h 1473200"/>
              <a:gd name="connsiteX520" fmla="*/ 610923 w 1905000"/>
              <a:gd name="connsiteY520" fmla="*/ 207544 h 1473200"/>
              <a:gd name="connsiteX521" fmla="*/ 623064 w 1905000"/>
              <a:gd name="connsiteY521" fmla="*/ 200519 h 1473200"/>
              <a:gd name="connsiteX522" fmla="*/ 635341 w 1905000"/>
              <a:gd name="connsiteY522" fmla="*/ 193562 h 1473200"/>
              <a:gd name="connsiteX523" fmla="*/ 647755 w 1905000"/>
              <a:gd name="connsiteY523" fmla="*/ 186674 h 1473200"/>
              <a:gd name="connsiteX524" fmla="*/ 660237 w 1905000"/>
              <a:gd name="connsiteY524" fmla="*/ 179785 h 1473200"/>
              <a:gd name="connsiteX525" fmla="*/ 672923 w 1905000"/>
              <a:gd name="connsiteY525" fmla="*/ 173033 h 1473200"/>
              <a:gd name="connsiteX526" fmla="*/ 685677 w 1905000"/>
              <a:gd name="connsiteY526" fmla="*/ 166281 h 1473200"/>
              <a:gd name="connsiteX527" fmla="*/ 698432 w 1905000"/>
              <a:gd name="connsiteY527" fmla="*/ 159665 h 1473200"/>
              <a:gd name="connsiteX528" fmla="*/ 711391 w 1905000"/>
              <a:gd name="connsiteY528" fmla="*/ 153049 h 1473200"/>
              <a:gd name="connsiteX529" fmla="*/ 724419 w 1905000"/>
              <a:gd name="connsiteY529" fmla="*/ 146638 h 1473200"/>
              <a:gd name="connsiteX530" fmla="*/ 737651 w 1905000"/>
              <a:gd name="connsiteY530" fmla="*/ 140159 h 1473200"/>
              <a:gd name="connsiteX531" fmla="*/ 750883 w 1905000"/>
              <a:gd name="connsiteY531" fmla="*/ 133884 h 1473200"/>
              <a:gd name="connsiteX532" fmla="*/ 764251 w 1905000"/>
              <a:gd name="connsiteY532" fmla="*/ 127677 h 1473200"/>
              <a:gd name="connsiteX533" fmla="*/ 777756 w 1905000"/>
              <a:gd name="connsiteY533" fmla="*/ 121607 h 1473200"/>
              <a:gd name="connsiteX534" fmla="*/ 791329 w 1905000"/>
              <a:gd name="connsiteY534" fmla="*/ 115674 h 1473200"/>
              <a:gd name="connsiteX535" fmla="*/ 804970 w 1905000"/>
              <a:gd name="connsiteY535" fmla="*/ 109740 h 1473200"/>
              <a:gd name="connsiteX536" fmla="*/ 818680 w 1905000"/>
              <a:gd name="connsiteY536" fmla="*/ 103943 h 1473200"/>
              <a:gd name="connsiteX537" fmla="*/ 832594 w 1905000"/>
              <a:gd name="connsiteY537" fmla="*/ 98213 h 1473200"/>
              <a:gd name="connsiteX538" fmla="*/ 846576 w 1905000"/>
              <a:gd name="connsiteY538" fmla="*/ 92689 h 1473200"/>
              <a:gd name="connsiteX539" fmla="*/ 860626 w 1905000"/>
              <a:gd name="connsiteY539" fmla="*/ 87301 h 1473200"/>
              <a:gd name="connsiteX540" fmla="*/ 874745 w 1905000"/>
              <a:gd name="connsiteY540" fmla="*/ 81981 h 1473200"/>
              <a:gd name="connsiteX541" fmla="*/ 889068 w 1905000"/>
              <a:gd name="connsiteY541" fmla="*/ 76797 h 1473200"/>
              <a:gd name="connsiteX542" fmla="*/ 903392 w 1905000"/>
              <a:gd name="connsiteY542" fmla="*/ 71682 h 1473200"/>
              <a:gd name="connsiteX543" fmla="*/ 917783 w 1905000"/>
              <a:gd name="connsiteY543" fmla="*/ 66772 h 1473200"/>
              <a:gd name="connsiteX544" fmla="*/ 932311 w 1905000"/>
              <a:gd name="connsiteY544" fmla="*/ 62065 h 1473200"/>
              <a:gd name="connsiteX545" fmla="*/ 946907 w 1905000"/>
              <a:gd name="connsiteY545" fmla="*/ 57428 h 1473200"/>
              <a:gd name="connsiteX546" fmla="*/ 961572 w 1905000"/>
              <a:gd name="connsiteY546" fmla="*/ 52994 h 1473200"/>
              <a:gd name="connsiteX547" fmla="*/ 976372 w 1905000"/>
              <a:gd name="connsiteY547" fmla="*/ 48629 h 1473200"/>
              <a:gd name="connsiteX548" fmla="*/ 991241 w 1905000"/>
              <a:gd name="connsiteY548" fmla="*/ 44469 h 1473200"/>
              <a:gd name="connsiteX549" fmla="*/ 1006247 w 1905000"/>
              <a:gd name="connsiteY549" fmla="*/ 40513 h 1473200"/>
              <a:gd name="connsiteX550" fmla="*/ 1021252 w 1905000"/>
              <a:gd name="connsiteY550" fmla="*/ 36626 h 1473200"/>
              <a:gd name="connsiteX551" fmla="*/ 1028755 w 1905000"/>
              <a:gd name="connsiteY551" fmla="*/ 34716 h 1473200"/>
              <a:gd name="connsiteX552" fmla="*/ 1036394 w 1905000"/>
              <a:gd name="connsiteY552" fmla="*/ 32943 h 1473200"/>
              <a:gd name="connsiteX553" fmla="*/ 1043965 w 1905000"/>
              <a:gd name="connsiteY553" fmla="*/ 31237 h 1473200"/>
              <a:gd name="connsiteX554" fmla="*/ 1051536 w 1905000"/>
              <a:gd name="connsiteY554" fmla="*/ 29464 h 1473200"/>
              <a:gd name="connsiteX555" fmla="*/ 1059175 w 1905000"/>
              <a:gd name="connsiteY555" fmla="*/ 27759 h 1473200"/>
              <a:gd name="connsiteX556" fmla="*/ 1066814 w 1905000"/>
              <a:gd name="connsiteY556" fmla="*/ 26122 h 1473200"/>
              <a:gd name="connsiteX557" fmla="*/ 1074453 w 1905000"/>
              <a:gd name="connsiteY557" fmla="*/ 24553 h 1473200"/>
              <a:gd name="connsiteX558" fmla="*/ 1082160 w 1905000"/>
              <a:gd name="connsiteY558" fmla="*/ 22985 h 1473200"/>
              <a:gd name="connsiteX559" fmla="*/ 1089868 w 1905000"/>
              <a:gd name="connsiteY559" fmla="*/ 21484 h 1473200"/>
              <a:gd name="connsiteX560" fmla="*/ 1097575 w 1905000"/>
              <a:gd name="connsiteY560" fmla="*/ 19984 h 1473200"/>
              <a:gd name="connsiteX561" fmla="*/ 1105282 w 1905000"/>
              <a:gd name="connsiteY561" fmla="*/ 18620 h 1473200"/>
              <a:gd name="connsiteX562" fmla="*/ 1113058 w 1905000"/>
              <a:gd name="connsiteY562" fmla="*/ 17256 h 1473200"/>
              <a:gd name="connsiteX563" fmla="*/ 1120901 w 1905000"/>
              <a:gd name="connsiteY563" fmla="*/ 15960 h 1473200"/>
              <a:gd name="connsiteX564" fmla="*/ 1128609 w 1905000"/>
              <a:gd name="connsiteY564" fmla="*/ 14664 h 1473200"/>
              <a:gd name="connsiteX565" fmla="*/ 1136452 w 1905000"/>
              <a:gd name="connsiteY565" fmla="*/ 13504 h 1473200"/>
              <a:gd name="connsiteX566" fmla="*/ 1144296 w 1905000"/>
              <a:gd name="connsiteY566" fmla="*/ 12277 h 1473200"/>
              <a:gd name="connsiteX567" fmla="*/ 1152140 w 1905000"/>
              <a:gd name="connsiteY567" fmla="*/ 11186 h 1473200"/>
              <a:gd name="connsiteX568" fmla="*/ 1159984 w 1905000"/>
              <a:gd name="connsiteY568" fmla="*/ 10094 h 1473200"/>
              <a:gd name="connsiteX569" fmla="*/ 1167895 w 1905000"/>
              <a:gd name="connsiteY569" fmla="*/ 9139 h 1473200"/>
              <a:gd name="connsiteX570" fmla="*/ 1175807 w 1905000"/>
              <a:gd name="connsiteY570" fmla="*/ 8116 h 1473200"/>
              <a:gd name="connsiteX571" fmla="*/ 1183719 w 1905000"/>
              <a:gd name="connsiteY571" fmla="*/ 7230 h 1473200"/>
              <a:gd name="connsiteX572" fmla="*/ 1191699 w 1905000"/>
              <a:gd name="connsiteY572" fmla="*/ 6343 h 1473200"/>
              <a:gd name="connsiteX573" fmla="*/ 1199543 w 1905000"/>
              <a:gd name="connsiteY573" fmla="*/ 5525 h 1473200"/>
              <a:gd name="connsiteX574" fmla="*/ 1207523 w 1905000"/>
              <a:gd name="connsiteY574" fmla="*/ 4774 h 1473200"/>
              <a:gd name="connsiteX575" fmla="*/ 1215503 w 1905000"/>
              <a:gd name="connsiteY575" fmla="*/ 4092 h 1473200"/>
              <a:gd name="connsiteX576" fmla="*/ 1223552 w 1905000"/>
              <a:gd name="connsiteY576" fmla="*/ 3479 h 1473200"/>
              <a:gd name="connsiteX577" fmla="*/ 1231532 w 1905000"/>
              <a:gd name="connsiteY577" fmla="*/ 2865 h 1473200"/>
              <a:gd name="connsiteX578" fmla="*/ 1239580 w 1905000"/>
              <a:gd name="connsiteY578" fmla="*/ 2319 h 1473200"/>
              <a:gd name="connsiteX579" fmla="*/ 1247629 w 1905000"/>
              <a:gd name="connsiteY579" fmla="*/ 1842 h 1473200"/>
              <a:gd name="connsiteX580" fmla="*/ 1255677 w 1905000"/>
              <a:gd name="connsiteY580" fmla="*/ 1364 h 1473200"/>
              <a:gd name="connsiteX581" fmla="*/ 1263862 w 1905000"/>
              <a:gd name="connsiteY581" fmla="*/ 1091 h 1473200"/>
              <a:gd name="connsiteX582" fmla="*/ 1271910 w 1905000"/>
              <a:gd name="connsiteY582" fmla="*/ 682 h 1473200"/>
              <a:gd name="connsiteX583" fmla="*/ 1280027 w 1905000"/>
              <a:gd name="connsiteY583" fmla="*/ 478 h 1473200"/>
              <a:gd name="connsiteX584" fmla="*/ 1288143 w 1905000"/>
              <a:gd name="connsiteY584" fmla="*/ 273 h 1473200"/>
              <a:gd name="connsiteX585" fmla="*/ 1296260 w 1905000"/>
              <a:gd name="connsiteY585" fmla="*/ 137 h 1473200"/>
              <a:gd name="connsiteX586" fmla="*/ 1304513 w 1905000"/>
              <a:gd name="connsiteY586" fmla="*/ 68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Lst>
            <a:rect l="l" t="t" r="r" b="b"/>
            <a:pathLst>
              <a:path w="1905000" h="1473200">
                <a:moveTo>
                  <a:pt x="1312629" y="0"/>
                </a:moveTo>
                <a:lnTo>
                  <a:pt x="1320814" y="68"/>
                </a:lnTo>
                <a:lnTo>
                  <a:pt x="1328999" y="137"/>
                </a:lnTo>
                <a:lnTo>
                  <a:pt x="1337252" y="273"/>
                </a:lnTo>
                <a:lnTo>
                  <a:pt x="1345436" y="546"/>
                </a:lnTo>
                <a:lnTo>
                  <a:pt x="1353757" y="819"/>
                </a:lnTo>
                <a:lnTo>
                  <a:pt x="1362010" y="1228"/>
                </a:lnTo>
                <a:lnTo>
                  <a:pt x="1370263" y="1637"/>
                </a:lnTo>
                <a:lnTo>
                  <a:pt x="1378585" y="2046"/>
                </a:lnTo>
                <a:lnTo>
                  <a:pt x="1386837" y="2592"/>
                </a:lnTo>
                <a:lnTo>
                  <a:pt x="1394613" y="3206"/>
                </a:lnTo>
                <a:lnTo>
                  <a:pt x="1402320" y="3820"/>
                </a:lnTo>
                <a:lnTo>
                  <a:pt x="1409959" y="4570"/>
                </a:lnTo>
                <a:lnTo>
                  <a:pt x="1417530" y="5456"/>
                </a:lnTo>
                <a:lnTo>
                  <a:pt x="1425033" y="6343"/>
                </a:lnTo>
                <a:lnTo>
                  <a:pt x="1432467" y="7366"/>
                </a:lnTo>
                <a:lnTo>
                  <a:pt x="1439902" y="8457"/>
                </a:lnTo>
                <a:lnTo>
                  <a:pt x="1447200" y="9617"/>
                </a:lnTo>
                <a:lnTo>
                  <a:pt x="1454498" y="10845"/>
                </a:lnTo>
                <a:lnTo>
                  <a:pt x="1461728" y="12140"/>
                </a:lnTo>
                <a:lnTo>
                  <a:pt x="1468821" y="13504"/>
                </a:lnTo>
                <a:lnTo>
                  <a:pt x="1475983" y="14937"/>
                </a:lnTo>
                <a:lnTo>
                  <a:pt x="1482940" y="16574"/>
                </a:lnTo>
                <a:lnTo>
                  <a:pt x="1489965" y="18142"/>
                </a:lnTo>
                <a:lnTo>
                  <a:pt x="1496854" y="19847"/>
                </a:lnTo>
                <a:lnTo>
                  <a:pt x="1503675" y="21621"/>
                </a:lnTo>
                <a:lnTo>
                  <a:pt x="1510495" y="23462"/>
                </a:lnTo>
                <a:lnTo>
                  <a:pt x="1517180" y="25372"/>
                </a:lnTo>
                <a:lnTo>
                  <a:pt x="1523864" y="27350"/>
                </a:lnTo>
                <a:lnTo>
                  <a:pt x="1530412" y="29464"/>
                </a:lnTo>
                <a:lnTo>
                  <a:pt x="1536959" y="31578"/>
                </a:lnTo>
                <a:lnTo>
                  <a:pt x="1543439" y="33829"/>
                </a:lnTo>
                <a:lnTo>
                  <a:pt x="1549850" y="36148"/>
                </a:lnTo>
                <a:lnTo>
                  <a:pt x="1556194" y="38399"/>
                </a:lnTo>
                <a:lnTo>
                  <a:pt x="1562469" y="40854"/>
                </a:lnTo>
                <a:lnTo>
                  <a:pt x="1568743" y="43378"/>
                </a:lnTo>
                <a:lnTo>
                  <a:pt x="1574882" y="45969"/>
                </a:lnTo>
                <a:lnTo>
                  <a:pt x="1581021" y="48561"/>
                </a:lnTo>
                <a:lnTo>
                  <a:pt x="1587091" y="51221"/>
                </a:lnTo>
                <a:lnTo>
                  <a:pt x="1593093" y="54017"/>
                </a:lnTo>
                <a:lnTo>
                  <a:pt x="1599095" y="56814"/>
                </a:lnTo>
                <a:lnTo>
                  <a:pt x="1604893" y="59747"/>
                </a:lnTo>
                <a:lnTo>
                  <a:pt x="1610759" y="62679"/>
                </a:lnTo>
                <a:lnTo>
                  <a:pt x="1616488" y="65748"/>
                </a:lnTo>
                <a:lnTo>
                  <a:pt x="1622149" y="68818"/>
                </a:lnTo>
                <a:lnTo>
                  <a:pt x="1627810" y="71955"/>
                </a:lnTo>
                <a:lnTo>
                  <a:pt x="1633403" y="75092"/>
                </a:lnTo>
                <a:lnTo>
                  <a:pt x="1638928" y="78366"/>
                </a:lnTo>
                <a:lnTo>
                  <a:pt x="1644384" y="81708"/>
                </a:lnTo>
                <a:lnTo>
                  <a:pt x="1649772" y="85050"/>
                </a:lnTo>
                <a:lnTo>
                  <a:pt x="1655161" y="88529"/>
                </a:lnTo>
                <a:lnTo>
                  <a:pt x="1660413" y="92007"/>
                </a:lnTo>
                <a:lnTo>
                  <a:pt x="1665665" y="95554"/>
                </a:lnTo>
                <a:lnTo>
                  <a:pt x="1670780" y="99168"/>
                </a:lnTo>
                <a:lnTo>
                  <a:pt x="1675895" y="102851"/>
                </a:lnTo>
                <a:lnTo>
                  <a:pt x="1681011" y="106603"/>
                </a:lnTo>
                <a:lnTo>
                  <a:pt x="1685990" y="110354"/>
                </a:lnTo>
                <a:lnTo>
                  <a:pt x="1690901" y="114173"/>
                </a:lnTo>
                <a:lnTo>
                  <a:pt x="1695812" y="118129"/>
                </a:lnTo>
                <a:lnTo>
                  <a:pt x="1700518" y="122017"/>
                </a:lnTo>
                <a:lnTo>
                  <a:pt x="1705292" y="125972"/>
                </a:lnTo>
                <a:lnTo>
                  <a:pt x="1710067" y="130065"/>
                </a:lnTo>
                <a:lnTo>
                  <a:pt x="1714637" y="134157"/>
                </a:lnTo>
                <a:lnTo>
                  <a:pt x="1719275" y="138249"/>
                </a:lnTo>
                <a:lnTo>
                  <a:pt x="1723776" y="142478"/>
                </a:lnTo>
                <a:lnTo>
                  <a:pt x="1728210" y="146706"/>
                </a:lnTo>
                <a:lnTo>
                  <a:pt x="1732643" y="151003"/>
                </a:lnTo>
                <a:lnTo>
                  <a:pt x="1736940" y="155368"/>
                </a:lnTo>
                <a:lnTo>
                  <a:pt x="1741237" y="159733"/>
                </a:lnTo>
                <a:lnTo>
                  <a:pt x="1745534" y="164166"/>
                </a:lnTo>
                <a:lnTo>
                  <a:pt x="1749695" y="168668"/>
                </a:lnTo>
                <a:lnTo>
                  <a:pt x="1753855" y="173169"/>
                </a:lnTo>
                <a:lnTo>
                  <a:pt x="1757879" y="177671"/>
                </a:lnTo>
                <a:lnTo>
                  <a:pt x="1761904" y="182309"/>
                </a:lnTo>
                <a:lnTo>
                  <a:pt x="1765791" y="186946"/>
                </a:lnTo>
                <a:lnTo>
                  <a:pt x="1769679" y="191653"/>
                </a:lnTo>
                <a:lnTo>
                  <a:pt x="1773567" y="196427"/>
                </a:lnTo>
                <a:lnTo>
                  <a:pt x="1777318" y="201133"/>
                </a:lnTo>
                <a:lnTo>
                  <a:pt x="1781069" y="205975"/>
                </a:lnTo>
                <a:lnTo>
                  <a:pt x="1784753" y="210818"/>
                </a:lnTo>
                <a:lnTo>
                  <a:pt x="1788368" y="215728"/>
                </a:lnTo>
                <a:lnTo>
                  <a:pt x="1791846" y="220707"/>
                </a:lnTo>
                <a:lnTo>
                  <a:pt x="1795393" y="225618"/>
                </a:lnTo>
                <a:lnTo>
                  <a:pt x="1798803" y="230665"/>
                </a:lnTo>
                <a:lnTo>
                  <a:pt x="1802213" y="235712"/>
                </a:lnTo>
                <a:lnTo>
                  <a:pt x="1805556" y="240827"/>
                </a:lnTo>
                <a:lnTo>
                  <a:pt x="1808829" y="245943"/>
                </a:lnTo>
                <a:lnTo>
                  <a:pt x="1811967" y="251058"/>
                </a:lnTo>
                <a:lnTo>
                  <a:pt x="1815173" y="256241"/>
                </a:lnTo>
                <a:lnTo>
                  <a:pt x="1818242" y="261425"/>
                </a:lnTo>
                <a:lnTo>
                  <a:pt x="1821311" y="266745"/>
                </a:lnTo>
                <a:lnTo>
                  <a:pt x="1824312" y="271997"/>
                </a:lnTo>
                <a:lnTo>
                  <a:pt x="1827245" y="277316"/>
                </a:lnTo>
                <a:lnTo>
                  <a:pt x="1830042" y="282568"/>
                </a:lnTo>
                <a:lnTo>
                  <a:pt x="1832906" y="287956"/>
                </a:lnTo>
                <a:lnTo>
                  <a:pt x="1835703" y="293412"/>
                </a:lnTo>
                <a:lnTo>
                  <a:pt x="1838431" y="298869"/>
                </a:lnTo>
                <a:lnTo>
                  <a:pt x="1841023" y="304325"/>
                </a:lnTo>
                <a:lnTo>
                  <a:pt x="1843615" y="309781"/>
                </a:lnTo>
                <a:lnTo>
                  <a:pt x="1846206" y="315238"/>
                </a:lnTo>
                <a:lnTo>
                  <a:pt x="1848730" y="320762"/>
                </a:lnTo>
                <a:lnTo>
                  <a:pt x="1851185" y="326423"/>
                </a:lnTo>
                <a:lnTo>
                  <a:pt x="1853504" y="332016"/>
                </a:lnTo>
                <a:lnTo>
                  <a:pt x="1855823" y="337608"/>
                </a:lnTo>
                <a:lnTo>
                  <a:pt x="1858143" y="343201"/>
                </a:lnTo>
                <a:lnTo>
                  <a:pt x="1860257" y="348862"/>
                </a:lnTo>
                <a:lnTo>
                  <a:pt x="1862508" y="354523"/>
                </a:lnTo>
                <a:lnTo>
                  <a:pt x="1864554" y="360184"/>
                </a:lnTo>
                <a:lnTo>
                  <a:pt x="1866668" y="365981"/>
                </a:lnTo>
                <a:lnTo>
                  <a:pt x="1868646" y="371710"/>
                </a:lnTo>
                <a:lnTo>
                  <a:pt x="1870556" y="377439"/>
                </a:lnTo>
                <a:lnTo>
                  <a:pt x="1872466" y="383237"/>
                </a:lnTo>
                <a:lnTo>
                  <a:pt x="1874307" y="389034"/>
                </a:lnTo>
                <a:lnTo>
                  <a:pt x="1876081" y="394763"/>
                </a:lnTo>
                <a:lnTo>
                  <a:pt x="1877786" y="400629"/>
                </a:lnTo>
                <a:lnTo>
                  <a:pt x="1879491" y="406562"/>
                </a:lnTo>
                <a:lnTo>
                  <a:pt x="1881060" y="412360"/>
                </a:lnTo>
                <a:lnTo>
                  <a:pt x="1882697" y="418293"/>
                </a:lnTo>
                <a:lnTo>
                  <a:pt x="1884129" y="424091"/>
                </a:lnTo>
                <a:lnTo>
                  <a:pt x="1885630" y="430024"/>
                </a:lnTo>
                <a:lnTo>
                  <a:pt x="1887062" y="435890"/>
                </a:lnTo>
                <a:lnTo>
                  <a:pt x="1888358" y="441892"/>
                </a:lnTo>
                <a:lnTo>
                  <a:pt x="1889654" y="447757"/>
                </a:lnTo>
                <a:lnTo>
                  <a:pt x="1890881" y="453759"/>
                </a:lnTo>
                <a:lnTo>
                  <a:pt x="1892109" y="459693"/>
                </a:lnTo>
                <a:lnTo>
                  <a:pt x="1893269" y="465627"/>
                </a:lnTo>
                <a:lnTo>
                  <a:pt x="1894360" y="471629"/>
                </a:lnTo>
                <a:lnTo>
                  <a:pt x="1895315" y="477631"/>
                </a:lnTo>
                <a:lnTo>
                  <a:pt x="1896338" y="483633"/>
                </a:lnTo>
                <a:lnTo>
                  <a:pt x="1897225" y="489566"/>
                </a:lnTo>
                <a:lnTo>
                  <a:pt x="1898111" y="495636"/>
                </a:lnTo>
                <a:lnTo>
                  <a:pt x="1898930" y="501638"/>
                </a:lnTo>
                <a:lnTo>
                  <a:pt x="1899680" y="507572"/>
                </a:lnTo>
                <a:lnTo>
                  <a:pt x="1900430" y="513642"/>
                </a:lnTo>
                <a:lnTo>
                  <a:pt x="1901112" y="519644"/>
                </a:lnTo>
                <a:lnTo>
                  <a:pt x="1901726" y="525714"/>
                </a:lnTo>
                <a:lnTo>
                  <a:pt x="1902272" y="531716"/>
                </a:lnTo>
                <a:lnTo>
                  <a:pt x="1902749" y="537718"/>
                </a:lnTo>
                <a:lnTo>
                  <a:pt x="1903227" y="544539"/>
                </a:lnTo>
                <a:lnTo>
                  <a:pt x="1903704" y="551427"/>
                </a:lnTo>
                <a:lnTo>
                  <a:pt x="1904114" y="558247"/>
                </a:lnTo>
                <a:lnTo>
                  <a:pt x="1904386" y="565068"/>
                </a:lnTo>
                <a:lnTo>
                  <a:pt x="1904591" y="571888"/>
                </a:lnTo>
                <a:lnTo>
                  <a:pt x="1904864" y="578640"/>
                </a:lnTo>
                <a:lnTo>
                  <a:pt x="1904932" y="585461"/>
                </a:lnTo>
                <a:lnTo>
                  <a:pt x="1905000" y="592281"/>
                </a:lnTo>
                <a:lnTo>
                  <a:pt x="1904932" y="599033"/>
                </a:lnTo>
                <a:lnTo>
                  <a:pt x="1904864" y="605854"/>
                </a:lnTo>
                <a:lnTo>
                  <a:pt x="1904727" y="612606"/>
                </a:lnTo>
                <a:lnTo>
                  <a:pt x="1904455" y="619358"/>
                </a:lnTo>
                <a:lnTo>
                  <a:pt x="1904182" y="626178"/>
                </a:lnTo>
                <a:lnTo>
                  <a:pt x="1903841" y="632931"/>
                </a:lnTo>
                <a:lnTo>
                  <a:pt x="1903500" y="639614"/>
                </a:lnTo>
                <a:lnTo>
                  <a:pt x="1902954" y="646367"/>
                </a:lnTo>
                <a:lnTo>
                  <a:pt x="1902408" y="652982"/>
                </a:lnTo>
                <a:lnTo>
                  <a:pt x="1901794" y="659735"/>
                </a:lnTo>
                <a:lnTo>
                  <a:pt x="1901112" y="666419"/>
                </a:lnTo>
                <a:lnTo>
                  <a:pt x="1900430" y="673034"/>
                </a:lnTo>
                <a:lnTo>
                  <a:pt x="1899544" y="679718"/>
                </a:lnTo>
                <a:lnTo>
                  <a:pt x="1898725" y="686266"/>
                </a:lnTo>
                <a:lnTo>
                  <a:pt x="1897770" y="692882"/>
                </a:lnTo>
                <a:lnTo>
                  <a:pt x="1896815" y="699497"/>
                </a:lnTo>
                <a:lnTo>
                  <a:pt x="1895724" y="706045"/>
                </a:lnTo>
                <a:lnTo>
                  <a:pt x="1894565" y="712592"/>
                </a:lnTo>
                <a:lnTo>
                  <a:pt x="1893405" y="719140"/>
                </a:lnTo>
                <a:lnTo>
                  <a:pt x="1892109" y="725551"/>
                </a:lnTo>
                <a:lnTo>
                  <a:pt x="1890813" y="732099"/>
                </a:lnTo>
                <a:lnTo>
                  <a:pt x="1889449" y="738442"/>
                </a:lnTo>
                <a:lnTo>
                  <a:pt x="1887949" y="744853"/>
                </a:lnTo>
                <a:lnTo>
                  <a:pt x="1886516" y="751264"/>
                </a:lnTo>
                <a:lnTo>
                  <a:pt x="1884879" y="757607"/>
                </a:lnTo>
                <a:lnTo>
                  <a:pt x="1883311" y="763882"/>
                </a:lnTo>
                <a:lnTo>
                  <a:pt x="1881605" y="770156"/>
                </a:lnTo>
                <a:lnTo>
                  <a:pt x="1879832" y="776499"/>
                </a:lnTo>
                <a:lnTo>
                  <a:pt x="1877991" y="782706"/>
                </a:lnTo>
                <a:lnTo>
                  <a:pt x="1876081" y="788844"/>
                </a:lnTo>
                <a:lnTo>
                  <a:pt x="1874171" y="795051"/>
                </a:lnTo>
                <a:lnTo>
                  <a:pt x="1872193" y="801121"/>
                </a:lnTo>
                <a:lnTo>
                  <a:pt x="1870079" y="807259"/>
                </a:lnTo>
                <a:lnTo>
                  <a:pt x="1867964" y="813193"/>
                </a:lnTo>
                <a:lnTo>
                  <a:pt x="1865713" y="819263"/>
                </a:lnTo>
                <a:lnTo>
                  <a:pt x="1863531" y="825197"/>
                </a:lnTo>
                <a:lnTo>
                  <a:pt x="1861212" y="831062"/>
                </a:lnTo>
                <a:lnTo>
                  <a:pt x="1858825" y="836996"/>
                </a:lnTo>
                <a:lnTo>
                  <a:pt x="1856369" y="842793"/>
                </a:lnTo>
                <a:lnTo>
                  <a:pt x="1853846" y="848591"/>
                </a:lnTo>
                <a:lnTo>
                  <a:pt x="1851322" y="854320"/>
                </a:lnTo>
                <a:lnTo>
                  <a:pt x="1848662" y="860049"/>
                </a:lnTo>
                <a:lnTo>
                  <a:pt x="1845934" y="865642"/>
                </a:lnTo>
                <a:lnTo>
                  <a:pt x="1843205" y="871234"/>
                </a:lnTo>
                <a:lnTo>
                  <a:pt x="1840409" y="876895"/>
                </a:lnTo>
                <a:lnTo>
                  <a:pt x="1837476" y="882420"/>
                </a:lnTo>
                <a:lnTo>
                  <a:pt x="1834611" y="887808"/>
                </a:lnTo>
                <a:lnTo>
                  <a:pt x="1831610" y="893196"/>
                </a:lnTo>
                <a:lnTo>
                  <a:pt x="1828541" y="898584"/>
                </a:lnTo>
                <a:lnTo>
                  <a:pt x="1825404" y="903836"/>
                </a:lnTo>
                <a:lnTo>
                  <a:pt x="1822266" y="909087"/>
                </a:lnTo>
                <a:lnTo>
                  <a:pt x="1819060" y="914271"/>
                </a:lnTo>
                <a:lnTo>
                  <a:pt x="1815718" y="919454"/>
                </a:lnTo>
                <a:lnTo>
                  <a:pt x="1812376" y="924501"/>
                </a:lnTo>
                <a:lnTo>
                  <a:pt x="1808966" y="929548"/>
                </a:lnTo>
                <a:lnTo>
                  <a:pt x="1805419" y="934459"/>
                </a:lnTo>
                <a:lnTo>
                  <a:pt x="1801941" y="939370"/>
                </a:lnTo>
                <a:lnTo>
                  <a:pt x="1798326" y="944212"/>
                </a:lnTo>
                <a:lnTo>
                  <a:pt x="1794711" y="948986"/>
                </a:lnTo>
                <a:lnTo>
                  <a:pt x="1790959" y="953693"/>
                </a:lnTo>
                <a:lnTo>
                  <a:pt x="1787208" y="958330"/>
                </a:lnTo>
                <a:lnTo>
                  <a:pt x="1783388" y="962900"/>
                </a:lnTo>
                <a:lnTo>
                  <a:pt x="1779501" y="967401"/>
                </a:lnTo>
                <a:lnTo>
                  <a:pt x="1775545" y="971903"/>
                </a:lnTo>
                <a:lnTo>
                  <a:pt x="1771521" y="976268"/>
                </a:lnTo>
                <a:lnTo>
                  <a:pt x="1767496" y="980565"/>
                </a:lnTo>
                <a:lnTo>
                  <a:pt x="1763336" y="984862"/>
                </a:lnTo>
                <a:lnTo>
                  <a:pt x="1759175" y="988954"/>
                </a:lnTo>
                <a:lnTo>
                  <a:pt x="1754878" y="993046"/>
                </a:lnTo>
                <a:lnTo>
                  <a:pt x="1750581" y="997138"/>
                </a:lnTo>
                <a:lnTo>
                  <a:pt x="1746216" y="1001094"/>
                </a:lnTo>
                <a:lnTo>
                  <a:pt x="1741851" y="1004914"/>
                </a:lnTo>
                <a:lnTo>
                  <a:pt x="1737417" y="1008801"/>
                </a:lnTo>
                <a:lnTo>
                  <a:pt x="1732848" y="1012484"/>
                </a:lnTo>
                <a:lnTo>
                  <a:pt x="1728278" y="1016099"/>
                </a:lnTo>
                <a:lnTo>
                  <a:pt x="1723640" y="1019714"/>
                </a:lnTo>
                <a:lnTo>
                  <a:pt x="1718934" y="1023192"/>
                </a:lnTo>
                <a:lnTo>
                  <a:pt x="1714159" y="1026671"/>
                </a:lnTo>
                <a:lnTo>
                  <a:pt x="1709385" y="1029944"/>
                </a:lnTo>
                <a:lnTo>
                  <a:pt x="1704474" y="1033150"/>
                </a:lnTo>
                <a:lnTo>
                  <a:pt x="1699563" y="1036355"/>
                </a:lnTo>
                <a:lnTo>
                  <a:pt x="1694584" y="1039425"/>
                </a:lnTo>
                <a:lnTo>
                  <a:pt x="1689469" y="1042426"/>
                </a:lnTo>
                <a:lnTo>
                  <a:pt x="1684421" y="1045358"/>
                </a:lnTo>
                <a:lnTo>
                  <a:pt x="1679306" y="1048155"/>
                </a:lnTo>
                <a:lnTo>
                  <a:pt x="1674054" y="1050951"/>
                </a:lnTo>
                <a:lnTo>
                  <a:pt x="1668802" y="1053543"/>
                </a:lnTo>
                <a:lnTo>
                  <a:pt x="1663414" y="1056066"/>
                </a:lnTo>
                <a:lnTo>
                  <a:pt x="1658025" y="1058590"/>
                </a:lnTo>
                <a:lnTo>
                  <a:pt x="1652569" y="1060977"/>
                </a:lnTo>
                <a:lnTo>
                  <a:pt x="1647181" y="1063228"/>
                </a:lnTo>
                <a:lnTo>
                  <a:pt x="1641588" y="1065410"/>
                </a:lnTo>
                <a:lnTo>
                  <a:pt x="1635927" y="1067525"/>
                </a:lnTo>
                <a:lnTo>
                  <a:pt x="1630265" y="1069502"/>
                </a:lnTo>
                <a:lnTo>
                  <a:pt x="1624604" y="1071412"/>
                </a:lnTo>
                <a:lnTo>
                  <a:pt x="1618875" y="1073254"/>
                </a:lnTo>
                <a:lnTo>
                  <a:pt x="1613009" y="1074959"/>
                </a:lnTo>
                <a:lnTo>
                  <a:pt x="1607144" y="1076596"/>
                </a:lnTo>
                <a:lnTo>
                  <a:pt x="1601210" y="1078096"/>
                </a:lnTo>
                <a:lnTo>
                  <a:pt x="1595207" y="1079460"/>
                </a:lnTo>
                <a:lnTo>
                  <a:pt x="1589205" y="1080756"/>
                </a:lnTo>
                <a:lnTo>
                  <a:pt x="1583067" y="1081984"/>
                </a:lnTo>
                <a:lnTo>
                  <a:pt x="1576928" y="1083075"/>
                </a:lnTo>
                <a:lnTo>
                  <a:pt x="1570721" y="1084098"/>
                </a:lnTo>
                <a:lnTo>
                  <a:pt x="1564378" y="1084985"/>
                </a:lnTo>
                <a:lnTo>
                  <a:pt x="1558103" y="1085735"/>
                </a:lnTo>
                <a:lnTo>
                  <a:pt x="1551760" y="1086485"/>
                </a:lnTo>
                <a:lnTo>
                  <a:pt x="1545281" y="1086963"/>
                </a:lnTo>
                <a:lnTo>
                  <a:pt x="1538869" y="1087440"/>
                </a:lnTo>
                <a:lnTo>
                  <a:pt x="1532253" y="1087849"/>
                </a:lnTo>
                <a:lnTo>
                  <a:pt x="1525774" y="1088054"/>
                </a:lnTo>
                <a:lnTo>
                  <a:pt x="1519089" y="1088122"/>
                </a:lnTo>
                <a:lnTo>
                  <a:pt x="1512405" y="1088122"/>
                </a:lnTo>
                <a:lnTo>
                  <a:pt x="1505653" y="1088054"/>
                </a:lnTo>
                <a:lnTo>
                  <a:pt x="1498832" y="1087849"/>
                </a:lnTo>
                <a:lnTo>
                  <a:pt x="1492011" y="1087508"/>
                </a:lnTo>
                <a:lnTo>
                  <a:pt x="1485123" y="1087099"/>
                </a:lnTo>
                <a:lnTo>
                  <a:pt x="1478097" y="1086485"/>
                </a:lnTo>
                <a:lnTo>
                  <a:pt x="1471140" y="1085735"/>
                </a:lnTo>
                <a:lnTo>
                  <a:pt x="1464115" y="1084917"/>
                </a:lnTo>
                <a:lnTo>
                  <a:pt x="1439902" y="1081916"/>
                </a:lnTo>
                <a:lnTo>
                  <a:pt x="1416303" y="1078915"/>
                </a:lnTo>
                <a:lnTo>
                  <a:pt x="1393249" y="1075982"/>
                </a:lnTo>
                <a:lnTo>
                  <a:pt x="1370673" y="1073049"/>
                </a:lnTo>
                <a:lnTo>
                  <a:pt x="1327021" y="1067184"/>
                </a:lnTo>
                <a:lnTo>
                  <a:pt x="1285210" y="1061454"/>
                </a:lnTo>
                <a:lnTo>
                  <a:pt x="1245378" y="1055862"/>
                </a:lnTo>
                <a:lnTo>
                  <a:pt x="1207250" y="1050405"/>
                </a:lnTo>
                <a:lnTo>
                  <a:pt x="1170828" y="1045017"/>
                </a:lnTo>
                <a:lnTo>
                  <a:pt x="1135975" y="1039902"/>
                </a:lnTo>
                <a:lnTo>
                  <a:pt x="1070906" y="1030217"/>
                </a:lnTo>
                <a:lnTo>
                  <a:pt x="1040418" y="1025716"/>
                </a:lnTo>
                <a:lnTo>
                  <a:pt x="1011294" y="1021487"/>
                </a:lnTo>
                <a:lnTo>
                  <a:pt x="983466" y="1017463"/>
                </a:lnTo>
                <a:lnTo>
                  <a:pt x="956661" y="1013780"/>
                </a:lnTo>
                <a:lnTo>
                  <a:pt x="931083" y="1010302"/>
                </a:lnTo>
                <a:lnTo>
                  <a:pt x="918534" y="1008665"/>
                </a:lnTo>
                <a:lnTo>
                  <a:pt x="906393" y="1007164"/>
                </a:lnTo>
                <a:lnTo>
                  <a:pt x="894389" y="1005800"/>
                </a:lnTo>
                <a:lnTo>
                  <a:pt x="882657" y="1004368"/>
                </a:lnTo>
                <a:lnTo>
                  <a:pt x="871062" y="1003140"/>
                </a:lnTo>
                <a:lnTo>
                  <a:pt x="859808" y="1001913"/>
                </a:lnTo>
                <a:lnTo>
                  <a:pt x="848622" y="1000890"/>
                </a:lnTo>
                <a:lnTo>
                  <a:pt x="837641" y="999866"/>
                </a:lnTo>
                <a:lnTo>
                  <a:pt x="826933" y="999048"/>
                </a:lnTo>
                <a:lnTo>
                  <a:pt x="816224" y="998161"/>
                </a:lnTo>
                <a:lnTo>
                  <a:pt x="805857" y="997479"/>
                </a:lnTo>
                <a:lnTo>
                  <a:pt x="795489" y="996934"/>
                </a:lnTo>
                <a:lnTo>
                  <a:pt x="785327" y="996456"/>
                </a:lnTo>
                <a:lnTo>
                  <a:pt x="775232" y="996047"/>
                </a:lnTo>
                <a:lnTo>
                  <a:pt x="765342" y="995842"/>
                </a:lnTo>
                <a:lnTo>
                  <a:pt x="755521" y="995638"/>
                </a:lnTo>
                <a:lnTo>
                  <a:pt x="745767" y="995570"/>
                </a:lnTo>
                <a:lnTo>
                  <a:pt x="736082" y="995638"/>
                </a:lnTo>
                <a:lnTo>
                  <a:pt x="726533" y="995842"/>
                </a:lnTo>
                <a:lnTo>
                  <a:pt x="716984" y="996115"/>
                </a:lnTo>
                <a:lnTo>
                  <a:pt x="707572" y="996593"/>
                </a:lnTo>
                <a:lnTo>
                  <a:pt x="698227" y="997138"/>
                </a:lnTo>
                <a:lnTo>
                  <a:pt x="688883" y="997820"/>
                </a:lnTo>
                <a:lnTo>
                  <a:pt x="679539" y="998571"/>
                </a:lnTo>
                <a:lnTo>
                  <a:pt x="670195" y="999594"/>
                </a:lnTo>
                <a:lnTo>
                  <a:pt x="660919" y="1000548"/>
                </a:lnTo>
                <a:lnTo>
                  <a:pt x="651643" y="1001776"/>
                </a:lnTo>
                <a:lnTo>
                  <a:pt x="642366" y="1003140"/>
                </a:lnTo>
                <a:lnTo>
                  <a:pt x="633022" y="1004641"/>
                </a:lnTo>
                <a:lnTo>
                  <a:pt x="623746" y="1006209"/>
                </a:lnTo>
                <a:lnTo>
                  <a:pt x="614334" y="1007983"/>
                </a:lnTo>
                <a:lnTo>
                  <a:pt x="604989" y="1009892"/>
                </a:lnTo>
                <a:lnTo>
                  <a:pt x="595441" y="1012007"/>
                </a:lnTo>
                <a:lnTo>
                  <a:pt x="585960" y="1014189"/>
                </a:lnTo>
                <a:lnTo>
                  <a:pt x="433928" y="1200181"/>
                </a:lnTo>
                <a:lnTo>
                  <a:pt x="430177" y="1204819"/>
                </a:lnTo>
                <a:lnTo>
                  <a:pt x="210894" y="1473200"/>
                </a:lnTo>
                <a:lnTo>
                  <a:pt x="215805" y="1453285"/>
                </a:lnTo>
                <a:lnTo>
                  <a:pt x="220579" y="1433233"/>
                </a:lnTo>
                <a:lnTo>
                  <a:pt x="225149" y="1413386"/>
                </a:lnTo>
                <a:lnTo>
                  <a:pt x="229719" y="1393675"/>
                </a:lnTo>
                <a:lnTo>
                  <a:pt x="234084" y="1374032"/>
                </a:lnTo>
                <a:lnTo>
                  <a:pt x="238381" y="1354662"/>
                </a:lnTo>
                <a:lnTo>
                  <a:pt x="242405" y="1335361"/>
                </a:lnTo>
                <a:lnTo>
                  <a:pt x="246429" y="1316468"/>
                </a:lnTo>
                <a:lnTo>
                  <a:pt x="250317" y="1297712"/>
                </a:lnTo>
                <a:lnTo>
                  <a:pt x="254000" y="1279297"/>
                </a:lnTo>
                <a:lnTo>
                  <a:pt x="257615" y="1261223"/>
                </a:lnTo>
                <a:lnTo>
                  <a:pt x="261094" y="1243422"/>
                </a:lnTo>
                <a:lnTo>
                  <a:pt x="264367" y="1226098"/>
                </a:lnTo>
                <a:lnTo>
                  <a:pt x="267573" y="1209184"/>
                </a:lnTo>
                <a:lnTo>
                  <a:pt x="270642" y="1192747"/>
                </a:lnTo>
                <a:lnTo>
                  <a:pt x="273575" y="1176719"/>
                </a:lnTo>
                <a:lnTo>
                  <a:pt x="278418" y="1149437"/>
                </a:lnTo>
                <a:lnTo>
                  <a:pt x="282783" y="1123929"/>
                </a:lnTo>
                <a:lnTo>
                  <a:pt x="286739" y="1100399"/>
                </a:lnTo>
                <a:lnTo>
                  <a:pt x="290286" y="1079051"/>
                </a:lnTo>
                <a:lnTo>
                  <a:pt x="285375" y="1079256"/>
                </a:lnTo>
                <a:lnTo>
                  <a:pt x="280532" y="1079392"/>
                </a:lnTo>
                <a:lnTo>
                  <a:pt x="275758" y="1079460"/>
                </a:lnTo>
                <a:lnTo>
                  <a:pt x="271052" y="1079460"/>
                </a:lnTo>
                <a:lnTo>
                  <a:pt x="266345" y="1079460"/>
                </a:lnTo>
                <a:lnTo>
                  <a:pt x="261707" y="1079460"/>
                </a:lnTo>
                <a:lnTo>
                  <a:pt x="257069" y="1079324"/>
                </a:lnTo>
                <a:lnTo>
                  <a:pt x="252568" y="1079256"/>
                </a:lnTo>
                <a:lnTo>
                  <a:pt x="247998" y="1079051"/>
                </a:lnTo>
                <a:lnTo>
                  <a:pt x="243565" y="1078778"/>
                </a:lnTo>
                <a:lnTo>
                  <a:pt x="239131" y="1078505"/>
                </a:lnTo>
                <a:lnTo>
                  <a:pt x="234766" y="1078164"/>
                </a:lnTo>
                <a:lnTo>
                  <a:pt x="230401" y="1077823"/>
                </a:lnTo>
                <a:lnTo>
                  <a:pt x="226104" y="1077346"/>
                </a:lnTo>
                <a:lnTo>
                  <a:pt x="221807" y="1076868"/>
                </a:lnTo>
                <a:lnTo>
                  <a:pt x="217578" y="1076391"/>
                </a:lnTo>
                <a:lnTo>
                  <a:pt x="213349" y="1075777"/>
                </a:lnTo>
                <a:lnTo>
                  <a:pt x="209189" y="1075163"/>
                </a:lnTo>
                <a:lnTo>
                  <a:pt x="205096" y="1074550"/>
                </a:lnTo>
                <a:lnTo>
                  <a:pt x="201004" y="1073868"/>
                </a:lnTo>
                <a:lnTo>
                  <a:pt x="196980" y="1073117"/>
                </a:lnTo>
                <a:lnTo>
                  <a:pt x="192956" y="1072367"/>
                </a:lnTo>
                <a:lnTo>
                  <a:pt x="189000" y="1071480"/>
                </a:lnTo>
                <a:lnTo>
                  <a:pt x="185044" y="1070662"/>
                </a:lnTo>
                <a:lnTo>
                  <a:pt x="181156" y="1069707"/>
                </a:lnTo>
                <a:lnTo>
                  <a:pt x="177336" y="1068752"/>
                </a:lnTo>
                <a:lnTo>
                  <a:pt x="173449" y="1067729"/>
                </a:lnTo>
                <a:lnTo>
                  <a:pt x="169697" y="1066774"/>
                </a:lnTo>
                <a:lnTo>
                  <a:pt x="165946" y="1065615"/>
                </a:lnTo>
                <a:lnTo>
                  <a:pt x="162195" y="1064524"/>
                </a:lnTo>
                <a:lnTo>
                  <a:pt x="158511" y="1063296"/>
                </a:lnTo>
                <a:lnTo>
                  <a:pt x="154828" y="1062068"/>
                </a:lnTo>
                <a:lnTo>
                  <a:pt x="148349" y="1059749"/>
                </a:lnTo>
                <a:lnTo>
                  <a:pt x="141869" y="1057294"/>
                </a:lnTo>
                <a:lnTo>
                  <a:pt x="135526" y="1054770"/>
                </a:lnTo>
                <a:lnTo>
                  <a:pt x="129319" y="1052042"/>
                </a:lnTo>
                <a:lnTo>
                  <a:pt x="123181" y="1049178"/>
                </a:lnTo>
                <a:lnTo>
                  <a:pt x="117110" y="1046177"/>
                </a:lnTo>
                <a:lnTo>
                  <a:pt x="111108" y="1043108"/>
                </a:lnTo>
                <a:lnTo>
                  <a:pt x="105242" y="1039834"/>
                </a:lnTo>
                <a:lnTo>
                  <a:pt x="99445" y="1036424"/>
                </a:lnTo>
                <a:lnTo>
                  <a:pt x="93715" y="1032945"/>
                </a:lnTo>
                <a:lnTo>
                  <a:pt x="88054" y="1029330"/>
                </a:lnTo>
                <a:lnTo>
                  <a:pt x="82530" y="1025579"/>
                </a:lnTo>
                <a:lnTo>
                  <a:pt x="77005" y="1021623"/>
                </a:lnTo>
                <a:lnTo>
                  <a:pt x="71548" y="1017599"/>
                </a:lnTo>
                <a:lnTo>
                  <a:pt x="66160" y="1013439"/>
                </a:lnTo>
                <a:lnTo>
                  <a:pt x="60908" y="1009142"/>
                </a:lnTo>
                <a:lnTo>
                  <a:pt x="58180" y="1006960"/>
                </a:lnTo>
                <a:lnTo>
                  <a:pt x="55588" y="1004641"/>
                </a:lnTo>
                <a:lnTo>
                  <a:pt x="53065" y="1002254"/>
                </a:lnTo>
                <a:lnTo>
                  <a:pt x="50541" y="999866"/>
                </a:lnTo>
                <a:lnTo>
                  <a:pt x="48086" y="997411"/>
                </a:lnTo>
                <a:lnTo>
                  <a:pt x="45767" y="994956"/>
                </a:lnTo>
                <a:lnTo>
                  <a:pt x="43516" y="992432"/>
                </a:lnTo>
                <a:lnTo>
                  <a:pt x="41197" y="989909"/>
                </a:lnTo>
                <a:lnTo>
                  <a:pt x="39014" y="987385"/>
                </a:lnTo>
                <a:lnTo>
                  <a:pt x="36968" y="984793"/>
                </a:lnTo>
                <a:lnTo>
                  <a:pt x="34922" y="982065"/>
                </a:lnTo>
                <a:lnTo>
                  <a:pt x="32876" y="979405"/>
                </a:lnTo>
                <a:lnTo>
                  <a:pt x="30966" y="976745"/>
                </a:lnTo>
                <a:lnTo>
                  <a:pt x="29124" y="973949"/>
                </a:lnTo>
                <a:lnTo>
                  <a:pt x="27351" y="971221"/>
                </a:lnTo>
                <a:lnTo>
                  <a:pt x="25646" y="968425"/>
                </a:lnTo>
                <a:lnTo>
                  <a:pt x="24009" y="965424"/>
                </a:lnTo>
                <a:lnTo>
                  <a:pt x="22645" y="963036"/>
                </a:lnTo>
                <a:lnTo>
                  <a:pt x="21349" y="960581"/>
                </a:lnTo>
                <a:lnTo>
                  <a:pt x="19985" y="958262"/>
                </a:lnTo>
                <a:lnTo>
                  <a:pt x="18757" y="955670"/>
                </a:lnTo>
                <a:lnTo>
                  <a:pt x="16438" y="950692"/>
                </a:lnTo>
                <a:lnTo>
                  <a:pt x="14255" y="945645"/>
                </a:lnTo>
                <a:lnTo>
                  <a:pt x="12277" y="940529"/>
                </a:lnTo>
                <a:lnTo>
                  <a:pt x="10367" y="935278"/>
                </a:lnTo>
                <a:lnTo>
                  <a:pt x="8662" y="930026"/>
                </a:lnTo>
                <a:lnTo>
                  <a:pt x="7162" y="924706"/>
                </a:lnTo>
                <a:lnTo>
                  <a:pt x="5729" y="919250"/>
                </a:lnTo>
                <a:lnTo>
                  <a:pt x="4502" y="913862"/>
                </a:lnTo>
                <a:lnTo>
                  <a:pt x="3479" y="908337"/>
                </a:lnTo>
                <a:lnTo>
                  <a:pt x="2524" y="902676"/>
                </a:lnTo>
                <a:lnTo>
                  <a:pt x="1773" y="897083"/>
                </a:lnTo>
                <a:lnTo>
                  <a:pt x="1160" y="891423"/>
                </a:lnTo>
                <a:lnTo>
                  <a:pt x="614" y="885693"/>
                </a:lnTo>
                <a:lnTo>
                  <a:pt x="273" y="879964"/>
                </a:lnTo>
                <a:lnTo>
                  <a:pt x="68" y="874099"/>
                </a:lnTo>
                <a:lnTo>
                  <a:pt x="0" y="868302"/>
                </a:lnTo>
                <a:lnTo>
                  <a:pt x="68" y="862368"/>
                </a:lnTo>
                <a:lnTo>
                  <a:pt x="273" y="856434"/>
                </a:lnTo>
                <a:lnTo>
                  <a:pt x="614" y="850569"/>
                </a:lnTo>
                <a:lnTo>
                  <a:pt x="1091" y="844567"/>
                </a:lnTo>
                <a:lnTo>
                  <a:pt x="1705" y="838565"/>
                </a:lnTo>
                <a:lnTo>
                  <a:pt x="2456" y="832631"/>
                </a:lnTo>
                <a:lnTo>
                  <a:pt x="3274" y="826561"/>
                </a:lnTo>
                <a:lnTo>
                  <a:pt x="4229" y="820559"/>
                </a:lnTo>
                <a:lnTo>
                  <a:pt x="5388" y="814489"/>
                </a:lnTo>
                <a:lnTo>
                  <a:pt x="6616" y="808487"/>
                </a:lnTo>
                <a:lnTo>
                  <a:pt x="7912" y="802417"/>
                </a:lnTo>
                <a:lnTo>
                  <a:pt x="9344" y="796347"/>
                </a:lnTo>
                <a:lnTo>
                  <a:pt x="10981" y="790276"/>
                </a:lnTo>
                <a:lnTo>
                  <a:pt x="12550" y="784206"/>
                </a:lnTo>
                <a:lnTo>
                  <a:pt x="14392" y="778136"/>
                </a:lnTo>
                <a:lnTo>
                  <a:pt x="16370" y="772134"/>
                </a:lnTo>
                <a:lnTo>
                  <a:pt x="18348" y="766132"/>
                </a:lnTo>
                <a:lnTo>
                  <a:pt x="20394" y="760062"/>
                </a:lnTo>
                <a:lnTo>
                  <a:pt x="22645" y="754060"/>
                </a:lnTo>
                <a:lnTo>
                  <a:pt x="25032" y="748127"/>
                </a:lnTo>
                <a:lnTo>
                  <a:pt x="27351" y="742125"/>
                </a:lnTo>
                <a:lnTo>
                  <a:pt x="29943" y="736191"/>
                </a:lnTo>
                <a:lnTo>
                  <a:pt x="32534" y="730325"/>
                </a:lnTo>
                <a:lnTo>
                  <a:pt x="35263" y="724392"/>
                </a:lnTo>
                <a:lnTo>
                  <a:pt x="38059" y="718594"/>
                </a:lnTo>
                <a:lnTo>
                  <a:pt x="40924" y="712729"/>
                </a:lnTo>
                <a:lnTo>
                  <a:pt x="43925" y="707000"/>
                </a:lnTo>
                <a:lnTo>
                  <a:pt x="46994" y="701271"/>
                </a:lnTo>
                <a:lnTo>
                  <a:pt x="50132" y="695542"/>
                </a:lnTo>
                <a:lnTo>
                  <a:pt x="53406" y="689949"/>
                </a:lnTo>
                <a:lnTo>
                  <a:pt x="56680" y="684356"/>
                </a:lnTo>
                <a:lnTo>
                  <a:pt x="60158" y="678832"/>
                </a:lnTo>
                <a:lnTo>
                  <a:pt x="63568" y="673375"/>
                </a:lnTo>
                <a:lnTo>
                  <a:pt x="67115" y="667987"/>
                </a:lnTo>
                <a:lnTo>
                  <a:pt x="70798" y="662667"/>
                </a:lnTo>
                <a:lnTo>
                  <a:pt x="74481" y="657347"/>
                </a:lnTo>
                <a:lnTo>
                  <a:pt x="78233" y="652164"/>
                </a:lnTo>
                <a:lnTo>
                  <a:pt x="82052" y="647049"/>
                </a:lnTo>
                <a:lnTo>
                  <a:pt x="85940" y="641933"/>
                </a:lnTo>
                <a:lnTo>
                  <a:pt x="89964" y="636886"/>
                </a:lnTo>
                <a:lnTo>
                  <a:pt x="94057" y="631976"/>
                </a:lnTo>
                <a:lnTo>
                  <a:pt x="98081" y="627133"/>
                </a:lnTo>
                <a:lnTo>
                  <a:pt x="102241" y="622427"/>
                </a:lnTo>
                <a:lnTo>
                  <a:pt x="106470" y="617789"/>
                </a:lnTo>
                <a:lnTo>
                  <a:pt x="110767" y="613220"/>
                </a:lnTo>
                <a:lnTo>
                  <a:pt x="115064" y="608786"/>
                </a:lnTo>
                <a:lnTo>
                  <a:pt x="116633" y="606809"/>
                </a:lnTo>
                <a:lnTo>
                  <a:pt x="121544" y="601420"/>
                </a:lnTo>
                <a:lnTo>
                  <a:pt x="129524" y="592554"/>
                </a:lnTo>
                <a:lnTo>
                  <a:pt x="134707" y="586961"/>
                </a:lnTo>
                <a:lnTo>
                  <a:pt x="140573" y="580686"/>
                </a:lnTo>
                <a:lnTo>
                  <a:pt x="147257" y="573662"/>
                </a:lnTo>
                <a:lnTo>
                  <a:pt x="154692" y="565954"/>
                </a:lnTo>
                <a:lnTo>
                  <a:pt x="162808" y="557634"/>
                </a:lnTo>
                <a:lnTo>
                  <a:pt x="171607" y="548631"/>
                </a:lnTo>
                <a:lnTo>
                  <a:pt x="181224" y="539082"/>
                </a:lnTo>
                <a:lnTo>
                  <a:pt x="191523" y="528920"/>
                </a:lnTo>
                <a:lnTo>
                  <a:pt x="202368" y="518348"/>
                </a:lnTo>
                <a:lnTo>
                  <a:pt x="214031" y="507163"/>
                </a:lnTo>
                <a:lnTo>
                  <a:pt x="226377" y="495568"/>
                </a:lnTo>
                <a:lnTo>
                  <a:pt x="239336" y="483496"/>
                </a:lnTo>
                <a:lnTo>
                  <a:pt x="252909" y="471083"/>
                </a:lnTo>
                <a:lnTo>
                  <a:pt x="267232" y="458397"/>
                </a:lnTo>
                <a:lnTo>
                  <a:pt x="282101" y="445166"/>
                </a:lnTo>
                <a:lnTo>
                  <a:pt x="289808" y="438482"/>
                </a:lnTo>
                <a:lnTo>
                  <a:pt x="297652" y="431730"/>
                </a:lnTo>
                <a:lnTo>
                  <a:pt x="305632" y="424909"/>
                </a:lnTo>
                <a:lnTo>
                  <a:pt x="313749" y="418021"/>
                </a:lnTo>
                <a:lnTo>
                  <a:pt x="322070" y="411132"/>
                </a:lnTo>
                <a:lnTo>
                  <a:pt x="330528" y="404107"/>
                </a:lnTo>
                <a:lnTo>
                  <a:pt x="339122" y="397014"/>
                </a:lnTo>
                <a:lnTo>
                  <a:pt x="347852" y="389989"/>
                </a:lnTo>
                <a:lnTo>
                  <a:pt x="356719" y="382759"/>
                </a:lnTo>
                <a:lnTo>
                  <a:pt x="365722" y="375598"/>
                </a:lnTo>
                <a:lnTo>
                  <a:pt x="374930" y="368368"/>
                </a:lnTo>
                <a:lnTo>
                  <a:pt x="384206" y="361139"/>
                </a:lnTo>
                <a:lnTo>
                  <a:pt x="393755" y="353773"/>
                </a:lnTo>
                <a:lnTo>
                  <a:pt x="403304" y="346475"/>
                </a:lnTo>
                <a:lnTo>
                  <a:pt x="413057" y="339109"/>
                </a:lnTo>
                <a:lnTo>
                  <a:pt x="422947" y="331743"/>
                </a:lnTo>
                <a:lnTo>
                  <a:pt x="433041" y="324377"/>
                </a:lnTo>
                <a:lnTo>
                  <a:pt x="443136" y="317011"/>
                </a:lnTo>
                <a:lnTo>
                  <a:pt x="453435" y="309577"/>
                </a:lnTo>
                <a:lnTo>
                  <a:pt x="463871" y="302211"/>
                </a:lnTo>
                <a:lnTo>
                  <a:pt x="474443" y="294777"/>
                </a:lnTo>
                <a:lnTo>
                  <a:pt x="485083" y="287411"/>
                </a:lnTo>
                <a:lnTo>
                  <a:pt x="495928" y="279976"/>
                </a:lnTo>
                <a:lnTo>
                  <a:pt x="506841" y="272610"/>
                </a:lnTo>
                <a:lnTo>
                  <a:pt x="517890" y="265244"/>
                </a:lnTo>
                <a:lnTo>
                  <a:pt x="529144" y="258015"/>
                </a:lnTo>
                <a:lnTo>
                  <a:pt x="540466" y="250717"/>
                </a:lnTo>
                <a:lnTo>
                  <a:pt x="551857" y="243419"/>
                </a:lnTo>
                <a:lnTo>
                  <a:pt x="563452" y="236121"/>
                </a:lnTo>
                <a:lnTo>
                  <a:pt x="575115" y="228892"/>
                </a:lnTo>
                <a:lnTo>
                  <a:pt x="586915" y="221799"/>
                </a:lnTo>
                <a:lnTo>
                  <a:pt x="598919" y="214637"/>
                </a:lnTo>
                <a:lnTo>
                  <a:pt x="610923" y="207544"/>
                </a:lnTo>
                <a:lnTo>
                  <a:pt x="623064" y="200519"/>
                </a:lnTo>
                <a:lnTo>
                  <a:pt x="635341" y="193562"/>
                </a:lnTo>
                <a:lnTo>
                  <a:pt x="647755" y="186674"/>
                </a:lnTo>
                <a:lnTo>
                  <a:pt x="660237" y="179785"/>
                </a:lnTo>
                <a:lnTo>
                  <a:pt x="672923" y="173033"/>
                </a:lnTo>
                <a:lnTo>
                  <a:pt x="685677" y="166281"/>
                </a:lnTo>
                <a:lnTo>
                  <a:pt x="698432" y="159665"/>
                </a:lnTo>
                <a:lnTo>
                  <a:pt x="711391" y="153049"/>
                </a:lnTo>
                <a:lnTo>
                  <a:pt x="724419" y="146638"/>
                </a:lnTo>
                <a:lnTo>
                  <a:pt x="737651" y="140159"/>
                </a:lnTo>
                <a:lnTo>
                  <a:pt x="750883" y="133884"/>
                </a:lnTo>
                <a:lnTo>
                  <a:pt x="764251" y="127677"/>
                </a:lnTo>
                <a:lnTo>
                  <a:pt x="777756" y="121607"/>
                </a:lnTo>
                <a:lnTo>
                  <a:pt x="791329" y="115674"/>
                </a:lnTo>
                <a:lnTo>
                  <a:pt x="804970" y="109740"/>
                </a:lnTo>
                <a:lnTo>
                  <a:pt x="818680" y="103943"/>
                </a:lnTo>
                <a:lnTo>
                  <a:pt x="832594" y="98213"/>
                </a:lnTo>
                <a:lnTo>
                  <a:pt x="846576" y="92689"/>
                </a:lnTo>
                <a:lnTo>
                  <a:pt x="860626" y="87301"/>
                </a:lnTo>
                <a:lnTo>
                  <a:pt x="874745" y="81981"/>
                </a:lnTo>
                <a:lnTo>
                  <a:pt x="889068" y="76797"/>
                </a:lnTo>
                <a:lnTo>
                  <a:pt x="903392" y="71682"/>
                </a:lnTo>
                <a:lnTo>
                  <a:pt x="917783" y="66772"/>
                </a:lnTo>
                <a:lnTo>
                  <a:pt x="932311" y="62065"/>
                </a:lnTo>
                <a:lnTo>
                  <a:pt x="946907" y="57428"/>
                </a:lnTo>
                <a:lnTo>
                  <a:pt x="961572" y="52994"/>
                </a:lnTo>
                <a:lnTo>
                  <a:pt x="976372" y="48629"/>
                </a:lnTo>
                <a:lnTo>
                  <a:pt x="991241" y="44469"/>
                </a:lnTo>
                <a:lnTo>
                  <a:pt x="1006247" y="40513"/>
                </a:lnTo>
                <a:lnTo>
                  <a:pt x="1021252" y="36626"/>
                </a:lnTo>
                <a:lnTo>
                  <a:pt x="1028755" y="34716"/>
                </a:lnTo>
                <a:lnTo>
                  <a:pt x="1036394" y="32943"/>
                </a:lnTo>
                <a:lnTo>
                  <a:pt x="1043965" y="31237"/>
                </a:lnTo>
                <a:lnTo>
                  <a:pt x="1051536" y="29464"/>
                </a:lnTo>
                <a:lnTo>
                  <a:pt x="1059175" y="27759"/>
                </a:lnTo>
                <a:lnTo>
                  <a:pt x="1066814" y="26122"/>
                </a:lnTo>
                <a:lnTo>
                  <a:pt x="1074453" y="24553"/>
                </a:lnTo>
                <a:lnTo>
                  <a:pt x="1082160" y="22985"/>
                </a:lnTo>
                <a:lnTo>
                  <a:pt x="1089868" y="21484"/>
                </a:lnTo>
                <a:lnTo>
                  <a:pt x="1097575" y="19984"/>
                </a:lnTo>
                <a:lnTo>
                  <a:pt x="1105282" y="18620"/>
                </a:lnTo>
                <a:lnTo>
                  <a:pt x="1113058" y="17256"/>
                </a:lnTo>
                <a:lnTo>
                  <a:pt x="1120901" y="15960"/>
                </a:lnTo>
                <a:lnTo>
                  <a:pt x="1128609" y="14664"/>
                </a:lnTo>
                <a:lnTo>
                  <a:pt x="1136452" y="13504"/>
                </a:lnTo>
                <a:lnTo>
                  <a:pt x="1144296" y="12277"/>
                </a:lnTo>
                <a:lnTo>
                  <a:pt x="1152140" y="11186"/>
                </a:lnTo>
                <a:lnTo>
                  <a:pt x="1159984" y="10094"/>
                </a:lnTo>
                <a:lnTo>
                  <a:pt x="1167895" y="9139"/>
                </a:lnTo>
                <a:lnTo>
                  <a:pt x="1175807" y="8116"/>
                </a:lnTo>
                <a:lnTo>
                  <a:pt x="1183719" y="7230"/>
                </a:lnTo>
                <a:lnTo>
                  <a:pt x="1191699" y="6343"/>
                </a:lnTo>
                <a:lnTo>
                  <a:pt x="1199543" y="5525"/>
                </a:lnTo>
                <a:lnTo>
                  <a:pt x="1207523" y="4774"/>
                </a:lnTo>
                <a:lnTo>
                  <a:pt x="1215503" y="4092"/>
                </a:lnTo>
                <a:lnTo>
                  <a:pt x="1223552" y="3479"/>
                </a:lnTo>
                <a:lnTo>
                  <a:pt x="1231532" y="2865"/>
                </a:lnTo>
                <a:lnTo>
                  <a:pt x="1239580" y="2319"/>
                </a:lnTo>
                <a:lnTo>
                  <a:pt x="1247629" y="1842"/>
                </a:lnTo>
                <a:lnTo>
                  <a:pt x="1255677" y="1364"/>
                </a:lnTo>
                <a:lnTo>
                  <a:pt x="1263862" y="1091"/>
                </a:lnTo>
                <a:lnTo>
                  <a:pt x="1271910" y="682"/>
                </a:lnTo>
                <a:lnTo>
                  <a:pt x="1280027" y="478"/>
                </a:lnTo>
                <a:lnTo>
                  <a:pt x="1288143" y="273"/>
                </a:lnTo>
                <a:lnTo>
                  <a:pt x="1296260" y="137"/>
                </a:lnTo>
                <a:lnTo>
                  <a:pt x="1304513" y="68"/>
                </a:lnTo>
                <a:close/>
              </a:path>
            </a:pathLst>
          </a:custGeom>
        </p:spPr>
        <p:style>
          <a:lnRef idx="2">
            <a:schemeClr val="dk1"/>
          </a:lnRef>
          <a:fillRef idx="1">
            <a:schemeClr val="lt1"/>
          </a:fillRef>
          <a:effectRef idx="0">
            <a:schemeClr val="dk1"/>
          </a:effectRef>
          <a:fontRef idx="minor">
            <a:schemeClr val="dk1"/>
          </a:fontRef>
        </p:style>
        <p:txBody>
          <a:bodyPr bIns="32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4" name="文本框 13"/>
          <p:cNvSpPr txBox="1"/>
          <p:nvPr/>
        </p:nvSpPr>
        <p:spPr>
          <a:xfrm flipH="1">
            <a:off x="2513648" y="5363210"/>
            <a:ext cx="1915795" cy="640080"/>
          </a:xfrm>
          <a:prstGeom prst="rect">
            <a:avLst/>
          </a:prstGeom>
          <a:noFill/>
        </p:spPr>
        <p:txBody>
          <a:bodyPr wrap="square" rtlCol="0" anchor="t">
            <a:spAutoFit/>
          </a:bodyPr>
          <a:p>
            <a:pPr>
              <a:lnSpc>
                <a:spcPct val="100000"/>
              </a:lnSpc>
            </a:pPr>
            <a:r>
              <a:rPr lang="zh-CN" altLang="en-US">
                <a:solidFill>
                  <a:srgbClr val="FF0000"/>
                </a:solidFill>
                <a:sym typeface="+mn-ea"/>
              </a:rPr>
              <a:t>双击此图标安装</a:t>
            </a:r>
            <a:endParaRPr lang="zh-CN" altLang="en-US">
              <a:solidFill>
                <a:srgbClr val="FF0000"/>
              </a:solidFill>
            </a:endParaRPr>
          </a:p>
          <a:p>
            <a:pPr>
              <a:lnSpc>
                <a:spcPct val="100000"/>
              </a:lnSpc>
            </a:pPr>
            <a:r>
              <a:rPr lang="en-US" altLang="zh-CN">
                <a:solidFill>
                  <a:srgbClr val="FF0000"/>
                </a:solidFill>
                <a:sym typeface="+mn-ea"/>
              </a:rPr>
              <a:t>64</a:t>
            </a:r>
            <a:r>
              <a:rPr lang="zh-CN" altLang="en-US">
                <a:solidFill>
                  <a:srgbClr val="FF0000"/>
                </a:solidFill>
                <a:sym typeface="+mn-ea"/>
              </a:rPr>
              <a:t>位系统软件</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796098" y="528320"/>
            <a:ext cx="8599805" cy="1005840"/>
          </a:xfrm>
          <a:prstGeom prst="rect">
            <a:avLst/>
          </a:prstGeom>
          <a:noFill/>
          <a:ln>
            <a:noFill/>
          </a:ln>
        </p:spPr>
        <p:txBody>
          <a:bodyPr wrap="none" rtlCol="0" anchor="t">
            <a:spAutoFit/>
          </a:bodyPr>
          <a:p>
            <a:pPr algn="ctr"/>
            <a:r>
              <a:rPr lang="zh-CN" altLang="en-US" sz="6000" b="1">
                <a:solidFill>
                  <a:srgbClr val="FF7131"/>
                </a:solidFill>
                <a:effectLst>
                  <a:outerShdw blurRad="38100" dist="19050" dir="2700000" algn="tl" rotWithShape="0">
                    <a:schemeClr val="dk1">
                      <a:alpha val="40000"/>
                    </a:schemeClr>
                  </a:outerShdw>
                </a:effectLst>
              </a:rPr>
              <a:t>二通道功放的前面板说明</a:t>
            </a:r>
            <a:endParaRPr lang="zh-CN" altLang="en-US" sz="6000" b="1">
              <a:solidFill>
                <a:srgbClr val="FF7131"/>
              </a:solidFill>
              <a:effectLst>
                <a:outerShdw blurRad="38100" dist="19050" dir="2700000" algn="tl" rotWithShape="0">
                  <a:schemeClr val="dk1">
                    <a:alpha val="40000"/>
                  </a:schemeClr>
                </a:outerShdw>
              </a:effectLst>
            </a:endParaRPr>
          </a:p>
        </p:txBody>
      </p:sp>
      <p:pic>
        <p:nvPicPr>
          <p:cNvPr id="5" name="图片 4" descr="LA3600 f"/>
          <p:cNvPicPr>
            <a:picLocks noChangeAspect="1"/>
          </p:cNvPicPr>
          <p:nvPr/>
        </p:nvPicPr>
        <p:blipFill>
          <a:blip r:embed="rId1"/>
          <a:stretch>
            <a:fillRect/>
          </a:stretch>
        </p:blipFill>
        <p:spPr>
          <a:xfrm>
            <a:off x="1066800" y="2821623"/>
            <a:ext cx="10058400" cy="2807335"/>
          </a:xfrm>
          <a:prstGeom prst="rect">
            <a:avLst/>
          </a:prstGeom>
        </p:spPr>
      </p:pic>
      <p:sp>
        <p:nvSpPr>
          <p:cNvPr id="6" name="圆角矩形 5"/>
          <p:cNvSpPr/>
          <p:nvPr/>
        </p:nvSpPr>
        <p:spPr>
          <a:xfrm>
            <a:off x="5384800" y="3830955"/>
            <a:ext cx="1471930" cy="1714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7" name="圆角矩形 6"/>
          <p:cNvSpPr/>
          <p:nvPr/>
        </p:nvSpPr>
        <p:spPr>
          <a:xfrm>
            <a:off x="5385435" y="4021455"/>
            <a:ext cx="1471930" cy="196215"/>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8" name="圆角矩形 7"/>
          <p:cNvSpPr/>
          <p:nvPr/>
        </p:nvSpPr>
        <p:spPr>
          <a:xfrm>
            <a:off x="5386070" y="4248785"/>
            <a:ext cx="1471930" cy="196215"/>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9" name="圆角矩形 8"/>
          <p:cNvSpPr/>
          <p:nvPr/>
        </p:nvSpPr>
        <p:spPr>
          <a:xfrm>
            <a:off x="5386705" y="4464050"/>
            <a:ext cx="1471930" cy="1714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10" name="文本框 9"/>
          <p:cNvSpPr txBox="1"/>
          <p:nvPr/>
        </p:nvSpPr>
        <p:spPr>
          <a:xfrm>
            <a:off x="4120515"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11" name="文本框 10"/>
          <p:cNvSpPr txBox="1"/>
          <p:nvPr/>
        </p:nvSpPr>
        <p:spPr>
          <a:xfrm>
            <a:off x="6832600"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12" name="文本框 11"/>
          <p:cNvSpPr txBox="1"/>
          <p:nvPr/>
        </p:nvSpPr>
        <p:spPr>
          <a:xfrm>
            <a:off x="5574030" y="5648325"/>
            <a:ext cx="1097280" cy="640080"/>
          </a:xfrm>
          <a:prstGeom prst="rect">
            <a:avLst/>
          </a:prstGeom>
          <a:noFill/>
        </p:spPr>
        <p:txBody>
          <a:bodyPr wrap="none" rtlCol="0">
            <a:spAutoFit/>
          </a:bodyPr>
          <a:p>
            <a:r>
              <a:rPr lang="zh-CN" altLang="en-US">
                <a:solidFill>
                  <a:srgbClr val="FF7131"/>
                </a:solidFill>
              </a:rPr>
              <a:t>桥接信号</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3" name="文本框 12"/>
          <p:cNvSpPr txBox="1"/>
          <p:nvPr/>
        </p:nvSpPr>
        <p:spPr>
          <a:xfrm>
            <a:off x="2941320" y="2058035"/>
            <a:ext cx="868680" cy="640080"/>
          </a:xfrm>
          <a:prstGeom prst="rect">
            <a:avLst/>
          </a:prstGeom>
          <a:noFill/>
        </p:spPr>
        <p:txBody>
          <a:bodyPr wrap="none" rtlCol="0">
            <a:spAutoFit/>
          </a:bodyPr>
          <a:p>
            <a:pPr algn="ctr"/>
            <a:r>
              <a:rPr lang="zh-CN" altLang="en-US">
                <a:solidFill>
                  <a:srgbClr val="FF7131"/>
                </a:solidFill>
              </a:rPr>
              <a:t>信号</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4" name="文本框 13"/>
          <p:cNvSpPr txBox="1"/>
          <p:nvPr/>
        </p:nvSpPr>
        <p:spPr>
          <a:xfrm>
            <a:off x="6911340" y="2058035"/>
            <a:ext cx="868680" cy="640080"/>
          </a:xfrm>
          <a:prstGeom prst="rect">
            <a:avLst/>
          </a:prstGeom>
          <a:noFill/>
        </p:spPr>
        <p:txBody>
          <a:bodyPr wrap="none" rtlCol="0">
            <a:spAutoFit/>
          </a:bodyPr>
          <a:p>
            <a:pPr algn="ctr"/>
            <a:r>
              <a:rPr lang="zh-CN" altLang="en-US">
                <a:solidFill>
                  <a:srgbClr val="FF7131"/>
                </a:solidFill>
              </a:rPr>
              <a:t>保护</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5" name="文本框 14"/>
          <p:cNvSpPr txBox="1"/>
          <p:nvPr/>
        </p:nvSpPr>
        <p:spPr>
          <a:xfrm>
            <a:off x="4264660" y="2058035"/>
            <a:ext cx="868680" cy="640080"/>
          </a:xfrm>
          <a:prstGeom prst="rect">
            <a:avLst/>
          </a:prstGeom>
          <a:noFill/>
        </p:spPr>
        <p:txBody>
          <a:bodyPr wrap="none" rtlCol="0">
            <a:spAutoFit/>
          </a:bodyPr>
          <a:p>
            <a:pPr algn="ctr"/>
            <a:r>
              <a:rPr lang="zh-CN" altLang="en-US">
                <a:solidFill>
                  <a:srgbClr val="FF7131"/>
                </a:solidFill>
              </a:rPr>
              <a:t>削波</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6" name="文本框 15"/>
          <p:cNvSpPr txBox="1"/>
          <p:nvPr/>
        </p:nvSpPr>
        <p:spPr>
          <a:xfrm>
            <a:off x="8056880" y="2058035"/>
            <a:ext cx="1224280" cy="640080"/>
          </a:xfrm>
          <a:prstGeom prst="rect">
            <a:avLst/>
          </a:prstGeom>
          <a:noFill/>
        </p:spPr>
        <p:txBody>
          <a:bodyPr wrap="square" rtlCol="0">
            <a:spAutoFit/>
          </a:bodyPr>
          <a:p>
            <a:pPr algn="ctr"/>
            <a:r>
              <a:rPr lang="zh-CN" altLang="en-US">
                <a:solidFill>
                  <a:srgbClr val="FF7131"/>
                </a:solidFill>
              </a:rPr>
              <a:t>电源</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7" name="文本框 16"/>
          <p:cNvSpPr txBox="1"/>
          <p:nvPr/>
        </p:nvSpPr>
        <p:spPr>
          <a:xfrm>
            <a:off x="5473700" y="2058035"/>
            <a:ext cx="1097280" cy="640080"/>
          </a:xfrm>
          <a:prstGeom prst="rect">
            <a:avLst/>
          </a:prstGeom>
          <a:noFill/>
        </p:spPr>
        <p:txBody>
          <a:bodyPr wrap="none" rtlCol="0">
            <a:spAutoFit/>
          </a:bodyPr>
          <a:p>
            <a:pPr algn="ctr"/>
            <a:r>
              <a:rPr lang="zh-CN" altLang="en-US">
                <a:solidFill>
                  <a:srgbClr val="FF7131"/>
                </a:solidFill>
              </a:rPr>
              <a:t>电源开关</a:t>
            </a:r>
            <a:endParaRPr lang="zh-CN" altLang="en-US">
              <a:solidFill>
                <a:srgbClr val="FF7131"/>
              </a:solidFill>
            </a:endParaRPr>
          </a:p>
          <a:p>
            <a:pPr algn="ctr"/>
            <a:r>
              <a:rPr lang="zh-CN" altLang="en-US">
                <a:solidFill>
                  <a:srgbClr val="FF7131"/>
                </a:solidFill>
              </a:rPr>
              <a:t>按钮</a:t>
            </a:r>
            <a:endParaRPr lang="zh-CN" altLang="en-US">
              <a:solidFill>
                <a:srgbClr val="FF7131"/>
              </a:solidFill>
            </a:endParaRPr>
          </a:p>
        </p:txBody>
      </p:sp>
      <p:sp>
        <p:nvSpPr>
          <p:cNvPr id="18" name="圆角矩形 17"/>
          <p:cNvSpPr/>
          <p:nvPr/>
        </p:nvSpPr>
        <p:spPr>
          <a:xfrm>
            <a:off x="553339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19" name="圆角矩形 18"/>
          <p:cNvSpPr/>
          <p:nvPr/>
        </p:nvSpPr>
        <p:spPr>
          <a:xfrm>
            <a:off x="685673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0" name="圆角矩形 19"/>
          <p:cNvSpPr/>
          <p:nvPr/>
        </p:nvSpPr>
        <p:spPr>
          <a:xfrm>
            <a:off x="421005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1" name="圆角矩形 20"/>
          <p:cNvSpPr/>
          <p:nvPr/>
        </p:nvSpPr>
        <p:spPr>
          <a:xfrm>
            <a:off x="818007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2" name="圆角矩形 21"/>
          <p:cNvSpPr/>
          <p:nvPr/>
        </p:nvSpPr>
        <p:spPr>
          <a:xfrm>
            <a:off x="288671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3" name="圆角矩形 22"/>
          <p:cNvSpPr/>
          <p:nvPr/>
        </p:nvSpPr>
        <p:spPr>
          <a:xfrm>
            <a:off x="416147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5" name="圆角矩形 24"/>
          <p:cNvSpPr/>
          <p:nvPr/>
        </p:nvSpPr>
        <p:spPr>
          <a:xfrm>
            <a:off x="6873558"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26" name="直接箭头连接符 25"/>
          <p:cNvCxnSpPr>
            <a:stCxn id="20" idx="2"/>
          </p:cNvCxnSpPr>
          <p:nvPr/>
        </p:nvCxnSpPr>
        <p:spPr>
          <a:xfrm>
            <a:off x="4699000" y="2712720"/>
            <a:ext cx="1230630" cy="123698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27" name="直接箭头连接符 26"/>
          <p:cNvCxnSpPr>
            <a:stCxn id="22" idx="2"/>
          </p:cNvCxnSpPr>
          <p:nvPr/>
        </p:nvCxnSpPr>
        <p:spPr>
          <a:xfrm>
            <a:off x="3375660" y="2712720"/>
            <a:ext cx="2345690" cy="14084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29" name="直接箭头连接符 28"/>
          <p:cNvCxnSpPr>
            <a:stCxn id="21" idx="2"/>
          </p:cNvCxnSpPr>
          <p:nvPr/>
        </p:nvCxnSpPr>
        <p:spPr>
          <a:xfrm flipH="1">
            <a:off x="6482080" y="2712720"/>
            <a:ext cx="2186940" cy="185039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0" name="直接箭头连接符 29"/>
          <p:cNvCxnSpPr>
            <a:stCxn id="19" idx="2"/>
          </p:cNvCxnSpPr>
          <p:nvPr/>
        </p:nvCxnSpPr>
        <p:spPr>
          <a:xfrm flipH="1">
            <a:off x="6322060" y="2712720"/>
            <a:ext cx="1023620" cy="165417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1" name="直接箭头连接符 30"/>
          <p:cNvCxnSpPr>
            <a:stCxn id="18" idx="2"/>
          </p:cNvCxnSpPr>
          <p:nvPr/>
        </p:nvCxnSpPr>
        <p:spPr>
          <a:xfrm>
            <a:off x="6022340" y="2712720"/>
            <a:ext cx="79375" cy="6972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33" name="椭圆 32"/>
          <p:cNvSpPr/>
          <p:nvPr/>
        </p:nvSpPr>
        <p:spPr>
          <a:xfrm>
            <a:off x="5930265" y="4637405"/>
            <a:ext cx="379730" cy="386080"/>
          </a:xfrm>
          <a:prstGeom prst="ellipse">
            <a:avLst/>
          </a:pr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32" name="直接箭头连接符 31"/>
          <p:cNvCxnSpPr>
            <a:stCxn id="24" idx="0"/>
          </p:cNvCxnSpPr>
          <p:nvPr/>
        </p:nvCxnSpPr>
        <p:spPr>
          <a:xfrm flipV="1">
            <a:off x="6123305" y="4845050"/>
            <a:ext cx="2540" cy="78867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24" name="圆角矩形 23"/>
          <p:cNvSpPr/>
          <p:nvPr/>
        </p:nvSpPr>
        <p:spPr>
          <a:xfrm>
            <a:off x="5551488"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34" name="直接箭头连接符 33"/>
          <p:cNvCxnSpPr>
            <a:stCxn id="10" idx="0"/>
          </p:cNvCxnSpPr>
          <p:nvPr/>
        </p:nvCxnSpPr>
        <p:spPr>
          <a:xfrm flipV="1">
            <a:off x="4732655" y="5126990"/>
            <a:ext cx="583565" cy="52133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5" name="直接箭头连接符 34"/>
          <p:cNvCxnSpPr>
            <a:stCxn id="25" idx="0"/>
          </p:cNvCxnSpPr>
          <p:nvPr/>
        </p:nvCxnSpPr>
        <p:spPr>
          <a:xfrm flipH="1" flipV="1">
            <a:off x="6911340" y="5114925"/>
            <a:ext cx="534035" cy="51879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418908" y="520065"/>
            <a:ext cx="9354185" cy="679450"/>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latin typeface="+mj-ea"/>
              <a:sym typeface="+mn-ea"/>
            </a:endParaRPr>
          </a:p>
        </p:txBody>
      </p:sp>
      <p:pic>
        <p:nvPicPr>
          <p:cNvPr id="5" name="图片 4" descr="2"/>
          <p:cNvPicPr>
            <a:picLocks noChangeAspect="1"/>
          </p:cNvPicPr>
          <p:nvPr/>
        </p:nvPicPr>
        <p:blipFill>
          <a:blip r:embed="rId1"/>
          <a:stretch>
            <a:fillRect/>
          </a:stretch>
        </p:blipFill>
        <p:spPr>
          <a:xfrm>
            <a:off x="3611880" y="1711325"/>
            <a:ext cx="4866640" cy="3866515"/>
          </a:xfrm>
          <a:prstGeom prst="rect">
            <a:avLst/>
          </a:prstGeom>
        </p:spPr>
      </p:pic>
      <p:sp>
        <p:nvSpPr>
          <p:cNvPr id="127" name="左上箭头"/>
          <p:cNvSpPr/>
          <p:nvPr/>
        </p:nvSpPr>
        <p:spPr>
          <a:xfrm>
            <a:off x="7188200" y="518668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7447915" y="584962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7501255" y="592582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371918" y="509905"/>
            <a:ext cx="9448165" cy="65341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latin typeface="+mj-ea"/>
              <a:sym typeface="+mn-ea"/>
            </a:endParaRPr>
          </a:p>
        </p:txBody>
      </p:sp>
      <p:pic>
        <p:nvPicPr>
          <p:cNvPr id="5" name="图片 4" descr="3"/>
          <p:cNvPicPr>
            <a:picLocks noChangeAspect="1"/>
          </p:cNvPicPr>
          <p:nvPr/>
        </p:nvPicPr>
        <p:blipFill>
          <a:blip r:embed="rId1"/>
          <a:stretch>
            <a:fillRect/>
          </a:stretch>
        </p:blipFill>
        <p:spPr>
          <a:xfrm>
            <a:off x="3657600" y="1711960"/>
            <a:ext cx="4876165" cy="3809365"/>
          </a:xfrm>
          <a:prstGeom prst="rect">
            <a:avLst/>
          </a:prstGeom>
        </p:spPr>
      </p:pic>
      <p:sp>
        <p:nvSpPr>
          <p:cNvPr id="127" name="左上箭头"/>
          <p:cNvSpPr/>
          <p:nvPr/>
        </p:nvSpPr>
        <p:spPr>
          <a:xfrm>
            <a:off x="7269480" y="517144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7529195" y="583438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7582535" y="591058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883093" y="438785"/>
            <a:ext cx="8425815" cy="61468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endParaRPr>
          </a:p>
        </p:txBody>
      </p:sp>
      <p:pic>
        <p:nvPicPr>
          <p:cNvPr id="5" name="图片 4" descr="4"/>
          <p:cNvPicPr>
            <a:picLocks noChangeAspect="1"/>
          </p:cNvPicPr>
          <p:nvPr/>
        </p:nvPicPr>
        <p:blipFill>
          <a:blip r:embed="rId1"/>
          <a:stretch>
            <a:fillRect/>
          </a:stretch>
        </p:blipFill>
        <p:spPr>
          <a:xfrm>
            <a:off x="3662680" y="1570355"/>
            <a:ext cx="4866640" cy="3818890"/>
          </a:xfrm>
          <a:prstGeom prst="rect">
            <a:avLst/>
          </a:prstGeom>
        </p:spPr>
      </p:pic>
      <p:sp>
        <p:nvSpPr>
          <p:cNvPr id="127" name="左上箭头"/>
          <p:cNvSpPr/>
          <p:nvPr/>
        </p:nvSpPr>
        <p:spPr>
          <a:xfrm>
            <a:off x="7254240" y="508000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7513955" y="574294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7567295" y="581914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879600" y="542925"/>
            <a:ext cx="8432800" cy="62738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endParaRPr>
          </a:p>
        </p:txBody>
      </p:sp>
      <p:pic>
        <p:nvPicPr>
          <p:cNvPr id="5" name="图片 4" descr="5"/>
          <p:cNvPicPr>
            <a:picLocks noChangeAspect="1"/>
          </p:cNvPicPr>
          <p:nvPr/>
        </p:nvPicPr>
        <p:blipFill>
          <a:blip r:embed="rId1"/>
          <a:stretch>
            <a:fillRect/>
          </a:stretch>
        </p:blipFill>
        <p:spPr>
          <a:xfrm>
            <a:off x="3657600" y="1662430"/>
            <a:ext cx="4876165" cy="3837940"/>
          </a:xfrm>
          <a:prstGeom prst="rect">
            <a:avLst/>
          </a:prstGeom>
        </p:spPr>
      </p:pic>
      <p:sp>
        <p:nvSpPr>
          <p:cNvPr id="127" name="左上箭头"/>
          <p:cNvSpPr/>
          <p:nvPr/>
        </p:nvSpPr>
        <p:spPr>
          <a:xfrm>
            <a:off x="7223760" y="515112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7483475" y="581406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7536815" y="589026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906270" y="555625"/>
            <a:ext cx="8379460" cy="61468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6"/>
          <p:cNvPicPr>
            <a:picLocks noChangeAspect="1"/>
          </p:cNvPicPr>
          <p:nvPr/>
        </p:nvPicPr>
        <p:blipFill>
          <a:blip r:embed="rId1"/>
          <a:stretch>
            <a:fillRect/>
          </a:stretch>
        </p:blipFill>
        <p:spPr>
          <a:xfrm>
            <a:off x="3648075" y="1703705"/>
            <a:ext cx="4895215" cy="3856990"/>
          </a:xfrm>
          <a:prstGeom prst="rect">
            <a:avLst/>
          </a:prstGeom>
        </p:spPr>
      </p:pic>
      <p:sp>
        <p:nvSpPr>
          <p:cNvPr id="127" name="左上箭头"/>
          <p:cNvSpPr/>
          <p:nvPr/>
        </p:nvSpPr>
        <p:spPr>
          <a:xfrm>
            <a:off x="8168640" y="521716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8428355" y="588010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8481695" y="595630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888173" y="640715"/>
            <a:ext cx="8415655" cy="61404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根据提示进行安装，点击</a:t>
            </a:r>
            <a:r>
              <a:rPr lang="en-US" altLang="zh-CN" b="1">
                <a:solidFill>
                  <a:schemeClr val="accent1"/>
                </a:solidFill>
                <a:effectLst>
                  <a:outerShdw blurRad="38100" dist="25400" dir="5400000" algn="ctr" rotWithShape="0">
                    <a:srgbClr val="6E747A">
                      <a:alpha val="43000"/>
                    </a:srgbClr>
                  </a:outerShdw>
                </a:effectLst>
                <a:latin typeface="+mj-ea"/>
                <a:sym typeface="+mn-ea"/>
              </a:rPr>
              <a:t>“NEXT”</a:t>
            </a:r>
            <a:r>
              <a:rPr lang="zh-CN" altLang="en-US" b="1">
                <a:solidFill>
                  <a:schemeClr val="accent1"/>
                </a:solidFill>
                <a:effectLst>
                  <a:outerShdw blurRad="38100" dist="25400" dir="5400000" algn="ctr" rotWithShape="0">
                    <a:srgbClr val="6E747A">
                      <a:alpha val="43000"/>
                    </a:srgbClr>
                  </a:outerShdw>
                </a:effectLst>
                <a:latin typeface="+mj-ea"/>
                <a:sym typeface="+mn-ea"/>
              </a:rPr>
              <a:t>继续安装</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7"/>
          <p:cNvPicPr>
            <a:picLocks noChangeAspect="1"/>
          </p:cNvPicPr>
          <p:nvPr/>
        </p:nvPicPr>
        <p:blipFill>
          <a:blip r:embed="rId1"/>
          <a:stretch>
            <a:fillRect/>
          </a:stretch>
        </p:blipFill>
        <p:spPr>
          <a:xfrm>
            <a:off x="3672205" y="1591945"/>
            <a:ext cx="4847590" cy="3828415"/>
          </a:xfrm>
          <a:prstGeom prst="rect">
            <a:avLst/>
          </a:prstGeom>
        </p:spPr>
      </p:pic>
      <p:sp>
        <p:nvSpPr>
          <p:cNvPr id="127" name="左上箭头"/>
          <p:cNvSpPr/>
          <p:nvPr/>
        </p:nvSpPr>
        <p:spPr>
          <a:xfrm>
            <a:off x="7269480" y="507619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7529195" y="573913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7582535" y="5815330"/>
            <a:ext cx="1097280" cy="457200"/>
          </a:xfrm>
          <a:prstGeom prst="rect">
            <a:avLst/>
          </a:prstGeom>
          <a:noFill/>
          <a:ln>
            <a:noFill/>
          </a:ln>
        </p:spPr>
        <p:txBody>
          <a:bodyPr wrap="square" rtlCol="0" anchor="t">
            <a:spAutoFit/>
            <a:scene3d>
              <a:camera prst="orthographicFront"/>
              <a:lightRig rig="threePt" dir="t"/>
            </a:scene3d>
          </a:bodyPr>
          <a:p>
            <a:pPr algn="ctr"/>
            <a:r>
              <a:rPr lang="zh-CN" altLang="en-US" sz="2400">
                <a:solidFill>
                  <a:schemeClr val="accent1"/>
                </a:solidFill>
                <a:effectLst>
                  <a:outerShdw blurRad="38100" dist="25400" dir="5400000" algn="ctr" rotWithShape="0">
                    <a:srgbClr val="6E747A">
                      <a:alpha val="43000"/>
                    </a:srgbClr>
                  </a:outerShdw>
                </a:effectLst>
              </a:rPr>
              <a:t>点这里</a:t>
            </a:r>
            <a:endParaRPr lang="zh-CN" altLang="en-US" sz="2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3434080" y="704215"/>
            <a:ext cx="5158740" cy="58737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latin typeface="+mj-ea"/>
                <a:sym typeface="+mn-ea"/>
              </a:rPr>
              <a:t>打开软件 查看连接状态</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8"/>
          <p:cNvPicPr>
            <a:picLocks noChangeAspect="1"/>
          </p:cNvPicPr>
          <p:nvPr/>
        </p:nvPicPr>
        <p:blipFill>
          <a:blip r:embed="rId1"/>
          <a:stretch>
            <a:fillRect/>
          </a:stretch>
        </p:blipFill>
        <p:spPr>
          <a:xfrm>
            <a:off x="2204085" y="1893570"/>
            <a:ext cx="7783195" cy="4163060"/>
          </a:xfrm>
          <a:prstGeom prst="rect">
            <a:avLst/>
          </a:prstGeom>
        </p:spPr>
      </p:pic>
      <p:sp>
        <p:nvSpPr>
          <p:cNvPr id="2050" name="对话框"/>
          <p:cNvSpPr/>
          <p:nvPr/>
        </p:nvSpPr>
        <p:spPr bwMode="auto">
          <a:xfrm>
            <a:off x="4968240" y="3197860"/>
            <a:ext cx="1797685" cy="914400"/>
          </a:xfrm>
          <a:custGeom>
            <a:avLst/>
            <a:gdLst>
              <a:gd name="T0" fmla="*/ 606640 w 2238376"/>
              <a:gd name="T1" fmla="*/ 1030848 h 1668463"/>
              <a:gd name="T2" fmla="*/ 650936 w 2238376"/>
              <a:gd name="T3" fmla="*/ 1070037 h 1668463"/>
              <a:gd name="T4" fmla="*/ 686049 w 2238376"/>
              <a:gd name="T5" fmla="*/ 1023010 h 1668463"/>
              <a:gd name="T6" fmla="*/ 630408 w 2238376"/>
              <a:gd name="T7" fmla="*/ 499769 h 1668463"/>
              <a:gd name="T8" fmla="*/ 503192 w 2238376"/>
              <a:gd name="T9" fmla="*/ 570309 h 1668463"/>
              <a:gd name="T10" fmla="*/ 469970 w 2238376"/>
              <a:gd name="T11" fmla="*/ 709497 h 1668463"/>
              <a:gd name="T12" fmla="*/ 521019 w 2238376"/>
              <a:gd name="T13" fmla="*/ 769497 h 1668463"/>
              <a:gd name="T14" fmla="*/ 555321 w 2238376"/>
              <a:gd name="T15" fmla="*/ 723822 h 1668463"/>
              <a:gd name="T16" fmla="*/ 549379 w 2238376"/>
              <a:gd name="T17" fmla="*/ 646525 h 1668463"/>
              <a:gd name="T18" fmla="*/ 603669 w 2238376"/>
              <a:gd name="T19" fmla="*/ 585444 h 1668463"/>
              <a:gd name="T20" fmla="*/ 689290 w 2238376"/>
              <a:gd name="T21" fmla="*/ 583282 h 1668463"/>
              <a:gd name="T22" fmla="*/ 746550 w 2238376"/>
              <a:gd name="T23" fmla="*/ 642201 h 1668463"/>
              <a:gd name="T24" fmla="*/ 740338 w 2238376"/>
              <a:gd name="T25" fmla="*/ 725713 h 1668463"/>
              <a:gd name="T26" fmla="*/ 674435 w 2238376"/>
              <a:gd name="T27" fmla="*/ 777065 h 1668463"/>
              <a:gd name="T28" fmla="*/ 613392 w 2238376"/>
              <a:gd name="T29" fmla="*/ 800849 h 1668463"/>
              <a:gd name="T30" fmla="*/ 628518 w 2238376"/>
              <a:gd name="T31" fmla="*/ 959767 h 1668463"/>
              <a:gd name="T32" fmla="*/ 681727 w 2238376"/>
              <a:gd name="T33" fmla="*/ 940848 h 1668463"/>
              <a:gd name="T34" fmla="*/ 767349 w 2238376"/>
              <a:gd name="T35" fmla="*/ 811660 h 1668463"/>
              <a:gd name="T36" fmla="*/ 829200 w 2238376"/>
              <a:gd name="T37" fmla="*/ 700849 h 1668463"/>
              <a:gd name="T38" fmla="*/ 789226 w 2238376"/>
              <a:gd name="T39" fmla="*/ 563552 h 1668463"/>
              <a:gd name="T40" fmla="*/ 658498 w 2238376"/>
              <a:gd name="T41" fmla="*/ 499228 h 1668463"/>
              <a:gd name="T42" fmla="*/ 1429976 w 2238376"/>
              <a:gd name="T43" fmla="*/ 440510 h 1668463"/>
              <a:gd name="T44" fmla="*/ 1473994 w 2238376"/>
              <a:gd name="T45" fmla="*/ 488615 h 1668463"/>
              <a:gd name="T46" fmla="*/ 1518283 w 2238376"/>
              <a:gd name="T47" fmla="*/ 440510 h 1668463"/>
              <a:gd name="T48" fmla="*/ 652556 w 2238376"/>
              <a:gd name="T49" fmla="*/ 313553 h 1668463"/>
              <a:gd name="T50" fmla="*/ 912120 w 2238376"/>
              <a:gd name="T51" fmla="*/ 354094 h 1668463"/>
              <a:gd name="T52" fmla="*/ 1117395 w 2238376"/>
              <a:gd name="T53" fmla="*/ 455985 h 1668463"/>
              <a:gd name="T54" fmla="*/ 1244071 w 2238376"/>
              <a:gd name="T55" fmla="*/ 603552 h 1668463"/>
              <a:gd name="T56" fmla="*/ 1269190 w 2238376"/>
              <a:gd name="T57" fmla="*/ 770038 h 1668463"/>
              <a:gd name="T58" fmla="*/ 1208959 w 2238376"/>
              <a:gd name="T59" fmla="*/ 906795 h 1668463"/>
              <a:gd name="T60" fmla="*/ 1057434 w 2238376"/>
              <a:gd name="T61" fmla="*/ 1035983 h 1668463"/>
              <a:gd name="T62" fmla="*/ 734937 w 2238376"/>
              <a:gd name="T63" fmla="*/ 1204631 h 1668463"/>
              <a:gd name="T64" fmla="*/ 505353 w 2238376"/>
              <a:gd name="T65" fmla="*/ 1352468 h 1668463"/>
              <a:gd name="T66" fmla="*/ 229583 w 2238376"/>
              <a:gd name="T67" fmla="*/ 1418414 h 1668463"/>
              <a:gd name="T68" fmla="*/ 339783 w 2238376"/>
              <a:gd name="T69" fmla="*/ 1328144 h 1668463"/>
              <a:gd name="T70" fmla="*/ 431887 w 2238376"/>
              <a:gd name="T71" fmla="*/ 1153280 h 1668463"/>
              <a:gd name="T72" fmla="*/ 153956 w 2238376"/>
              <a:gd name="T73" fmla="*/ 995983 h 1668463"/>
              <a:gd name="T74" fmla="*/ 36464 w 2238376"/>
              <a:gd name="T75" fmla="*/ 864903 h 1668463"/>
              <a:gd name="T76" fmla="*/ 0 w 2238376"/>
              <a:gd name="T77" fmla="*/ 726525 h 1668463"/>
              <a:gd name="T78" fmla="*/ 56180 w 2238376"/>
              <a:gd name="T79" fmla="*/ 556525 h 1668463"/>
              <a:gd name="T80" fmla="*/ 208516 w 2238376"/>
              <a:gd name="T81" fmla="*/ 420850 h 1668463"/>
              <a:gd name="T82" fmla="*/ 432156 w 2238376"/>
              <a:gd name="T83" fmla="*/ 335174 h 1668463"/>
              <a:gd name="T84" fmla="*/ 1461032 w 2238376"/>
              <a:gd name="T85" fmla="*/ 136207 h 1668463"/>
              <a:gd name="T86" fmla="*/ 1432947 w 2238376"/>
              <a:gd name="T87" fmla="*/ 348084 h 1668463"/>
              <a:gd name="T88" fmla="*/ 1490198 w 2238376"/>
              <a:gd name="T89" fmla="*/ 374298 h 1668463"/>
              <a:gd name="T90" fmla="*/ 1513153 w 2238376"/>
              <a:gd name="T91" fmla="*/ 159719 h 1668463"/>
              <a:gd name="T92" fmla="*/ 1485877 w 2238376"/>
              <a:gd name="T93" fmla="*/ 1621 h 1668463"/>
              <a:gd name="T94" fmla="*/ 1743778 w 2238376"/>
              <a:gd name="T95" fmla="*/ 74049 h 1668463"/>
              <a:gd name="T96" fmla="*/ 1858820 w 2238376"/>
              <a:gd name="T97" fmla="*/ 171880 h 1668463"/>
              <a:gd name="T98" fmla="*/ 1904730 w 2238376"/>
              <a:gd name="T99" fmla="*/ 295385 h 1668463"/>
              <a:gd name="T100" fmla="*/ 1834516 w 2238376"/>
              <a:gd name="T101" fmla="*/ 463481 h 1668463"/>
              <a:gd name="T102" fmla="*/ 1601460 w 2238376"/>
              <a:gd name="T103" fmla="*/ 587256 h 1668463"/>
              <a:gd name="T104" fmla="*/ 1635486 w 2238376"/>
              <a:gd name="T105" fmla="*/ 722382 h 1668463"/>
              <a:gd name="T106" fmla="*/ 1740808 w 2238376"/>
              <a:gd name="T107" fmla="*/ 811294 h 1668463"/>
              <a:gd name="T108" fmla="*/ 1505320 w 2238376"/>
              <a:gd name="T109" fmla="*/ 749407 h 1668463"/>
              <a:gd name="T110" fmla="*/ 1419444 w 2238376"/>
              <a:gd name="T111" fmla="*/ 586445 h 1668463"/>
              <a:gd name="T112" fmla="*/ 1350850 w 2238376"/>
              <a:gd name="T113" fmla="*/ 445104 h 1668463"/>
              <a:gd name="T114" fmla="*/ 1165593 w 2238376"/>
              <a:gd name="T115" fmla="*/ 293223 h 1668463"/>
              <a:gd name="T116" fmla="*/ 1061623 w 2238376"/>
              <a:gd name="T117" fmla="*/ 123775 h 1668463"/>
              <a:gd name="T118" fmla="*/ 1321144 w 2238376"/>
              <a:gd name="T119" fmla="*/ 9188 h 16684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38376" h="1668463">
                <a:moveTo>
                  <a:pt x="760090" y="1165810"/>
                </a:moveTo>
                <a:lnTo>
                  <a:pt x="755329" y="1166127"/>
                </a:lnTo>
                <a:lnTo>
                  <a:pt x="750569" y="1167081"/>
                </a:lnTo>
                <a:lnTo>
                  <a:pt x="746126" y="1168034"/>
                </a:lnTo>
                <a:lnTo>
                  <a:pt x="742000" y="1169622"/>
                </a:lnTo>
                <a:lnTo>
                  <a:pt x="737874" y="1171529"/>
                </a:lnTo>
                <a:lnTo>
                  <a:pt x="733748" y="1173753"/>
                </a:lnTo>
                <a:lnTo>
                  <a:pt x="730257" y="1176295"/>
                </a:lnTo>
                <a:lnTo>
                  <a:pt x="726766" y="1179472"/>
                </a:lnTo>
                <a:lnTo>
                  <a:pt x="723910" y="1182649"/>
                </a:lnTo>
                <a:lnTo>
                  <a:pt x="721054" y="1186145"/>
                </a:lnTo>
                <a:lnTo>
                  <a:pt x="718832" y="1189957"/>
                </a:lnTo>
                <a:lnTo>
                  <a:pt x="716611" y="1193770"/>
                </a:lnTo>
                <a:lnTo>
                  <a:pt x="715024" y="1198536"/>
                </a:lnTo>
                <a:lnTo>
                  <a:pt x="714072" y="1202667"/>
                </a:lnTo>
                <a:lnTo>
                  <a:pt x="713120" y="1207115"/>
                </a:lnTo>
                <a:lnTo>
                  <a:pt x="712802" y="1211881"/>
                </a:lnTo>
                <a:lnTo>
                  <a:pt x="713120" y="1216647"/>
                </a:lnTo>
                <a:lnTo>
                  <a:pt x="714072" y="1221095"/>
                </a:lnTo>
                <a:lnTo>
                  <a:pt x="715024" y="1225543"/>
                </a:lnTo>
                <a:lnTo>
                  <a:pt x="716611" y="1229674"/>
                </a:lnTo>
                <a:lnTo>
                  <a:pt x="718832" y="1233804"/>
                </a:lnTo>
                <a:lnTo>
                  <a:pt x="721054" y="1237617"/>
                </a:lnTo>
                <a:lnTo>
                  <a:pt x="723910" y="1241112"/>
                </a:lnTo>
                <a:lnTo>
                  <a:pt x="726766" y="1244607"/>
                </a:lnTo>
                <a:lnTo>
                  <a:pt x="730257" y="1247467"/>
                </a:lnTo>
                <a:lnTo>
                  <a:pt x="733748" y="1250327"/>
                </a:lnTo>
                <a:lnTo>
                  <a:pt x="737874" y="1252551"/>
                </a:lnTo>
                <a:lnTo>
                  <a:pt x="742000" y="1254457"/>
                </a:lnTo>
                <a:lnTo>
                  <a:pt x="746126" y="1256046"/>
                </a:lnTo>
                <a:lnTo>
                  <a:pt x="750569" y="1256999"/>
                </a:lnTo>
                <a:lnTo>
                  <a:pt x="755329" y="1257952"/>
                </a:lnTo>
                <a:lnTo>
                  <a:pt x="760090" y="1257952"/>
                </a:lnTo>
                <a:lnTo>
                  <a:pt x="764850" y="1257952"/>
                </a:lnTo>
                <a:lnTo>
                  <a:pt x="769611" y="1256999"/>
                </a:lnTo>
                <a:lnTo>
                  <a:pt x="774054" y="1256046"/>
                </a:lnTo>
                <a:lnTo>
                  <a:pt x="778497" y="1254457"/>
                </a:lnTo>
                <a:lnTo>
                  <a:pt x="782623" y="1252551"/>
                </a:lnTo>
                <a:lnTo>
                  <a:pt x="786431" y="1250327"/>
                </a:lnTo>
                <a:lnTo>
                  <a:pt x="789922" y="1247467"/>
                </a:lnTo>
                <a:lnTo>
                  <a:pt x="793413" y="1244607"/>
                </a:lnTo>
                <a:lnTo>
                  <a:pt x="796269" y="1241112"/>
                </a:lnTo>
                <a:lnTo>
                  <a:pt x="799126" y="1237617"/>
                </a:lnTo>
                <a:lnTo>
                  <a:pt x="801665" y="1233804"/>
                </a:lnTo>
                <a:lnTo>
                  <a:pt x="803569" y="1229674"/>
                </a:lnTo>
                <a:lnTo>
                  <a:pt x="805156" y="1225543"/>
                </a:lnTo>
                <a:lnTo>
                  <a:pt x="806108" y="1221095"/>
                </a:lnTo>
                <a:lnTo>
                  <a:pt x="807060" y="1216647"/>
                </a:lnTo>
                <a:lnTo>
                  <a:pt x="807377" y="1211881"/>
                </a:lnTo>
                <a:lnTo>
                  <a:pt x="807060" y="1207115"/>
                </a:lnTo>
                <a:lnTo>
                  <a:pt x="806108" y="1202667"/>
                </a:lnTo>
                <a:lnTo>
                  <a:pt x="805156" y="1198536"/>
                </a:lnTo>
                <a:lnTo>
                  <a:pt x="803569" y="1193770"/>
                </a:lnTo>
                <a:lnTo>
                  <a:pt x="801665" y="1189957"/>
                </a:lnTo>
                <a:lnTo>
                  <a:pt x="799126" y="1186145"/>
                </a:lnTo>
                <a:lnTo>
                  <a:pt x="796269" y="1182649"/>
                </a:lnTo>
                <a:lnTo>
                  <a:pt x="793413" y="1179472"/>
                </a:lnTo>
                <a:lnTo>
                  <a:pt x="789922" y="1176295"/>
                </a:lnTo>
                <a:lnTo>
                  <a:pt x="786431" y="1173753"/>
                </a:lnTo>
                <a:lnTo>
                  <a:pt x="782623" y="1171529"/>
                </a:lnTo>
                <a:lnTo>
                  <a:pt x="778497" y="1169622"/>
                </a:lnTo>
                <a:lnTo>
                  <a:pt x="774054" y="1168034"/>
                </a:lnTo>
                <a:lnTo>
                  <a:pt x="769611" y="1167081"/>
                </a:lnTo>
                <a:lnTo>
                  <a:pt x="764850" y="1166127"/>
                </a:lnTo>
                <a:lnTo>
                  <a:pt x="760090" y="1165810"/>
                </a:lnTo>
                <a:close/>
                <a:moveTo>
                  <a:pt x="762311" y="586583"/>
                </a:moveTo>
                <a:lnTo>
                  <a:pt x="751521" y="586900"/>
                </a:lnTo>
                <a:lnTo>
                  <a:pt x="740730" y="587536"/>
                </a:lnTo>
                <a:lnTo>
                  <a:pt x="729940" y="588807"/>
                </a:lnTo>
                <a:lnTo>
                  <a:pt x="719150" y="590713"/>
                </a:lnTo>
                <a:lnTo>
                  <a:pt x="708994" y="592937"/>
                </a:lnTo>
                <a:lnTo>
                  <a:pt x="698838" y="596115"/>
                </a:lnTo>
                <a:lnTo>
                  <a:pt x="689000" y="598974"/>
                </a:lnTo>
                <a:lnTo>
                  <a:pt x="679162" y="602787"/>
                </a:lnTo>
                <a:lnTo>
                  <a:pt x="669641" y="606917"/>
                </a:lnTo>
                <a:lnTo>
                  <a:pt x="660754" y="612001"/>
                </a:lnTo>
                <a:lnTo>
                  <a:pt x="651551" y="616767"/>
                </a:lnTo>
                <a:lnTo>
                  <a:pt x="642982" y="622169"/>
                </a:lnTo>
                <a:lnTo>
                  <a:pt x="634731" y="628206"/>
                </a:lnTo>
                <a:lnTo>
                  <a:pt x="626479" y="634243"/>
                </a:lnTo>
                <a:lnTo>
                  <a:pt x="618862" y="640915"/>
                </a:lnTo>
                <a:lnTo>
                  <a:pt x="611245" y="647905"/>
                </a:lnTo>
                <a:lnTo>
                  <a:pt x="603946" y="654895"/>
                </a:lnTo>
                <a:lnTo>
                  <a:pt x="597599" y="662521"/>
                </a:lnTo>
                <a:lnTo>
                  <a:pt x="591251" y="670464"/>
                </a:lnTo>
                <a:lnTo>
                  <a:pt x="585221" y="678725"/>
                </a:lnTo>
                <a:lnTo>
                  <a:pt x="579509" y="687304"/>
                </a:lnTo>
                <a:lnTo>
                  <a:pt x="574431" y="696200"/>
                </a:lnTo>
                <a:lnTo>
                  <a:pt x="569671" y="705097"/>
                </a:lnTo>
                <a:lnTo>
                  <a:pt x="565545" y="714311"/>
                </a:lnTo>
                <a:lnTo>
                  <a:pt x="561737" y="723843"/>
                </a:lnTo>
                <a:lnTo>
                  <a:pt x="558245" y="733693"/>
                </a:lnTo>
                <a:lnTo>
                  <a:pt x="555389" y="743543"/>
                </a:lnTo>
                <a:lnTo>
                  <a:pt x="553168" y="753710"/>
                </a:lnTo>
                <a:lnTo>
                  <a:pt x="551263" y="763878"/>
                </a:lnTo>
                <a:lnTo>
                  <a:pt x="549677" y="774680"/>
                </a:lnTo>
                <a:lnTo>
                  <a:pt x="548725" y="785166"/>
                </a:lnTo>
                <a:lnTo>
                  <a:pt x="548407" y="795651"/>
                </a:lnTo>
                <a:lnTo>
                  <a:pt x="548725" y="805501"/>
                </a:lnTo>
                <a:lnTo>
                  <a:pt x="549677" y="815033"/>
                </a:lnTo>
                <a:lnTo>
                  <a:pt x="550629" y="824565"/>
                </a:lnTo>
                <a:lnTo>
                  <a:pt x="552215" y="834096"/>
                </a:lnTo>
                <a:lnTo>
                  <a:pt x="554120" y="842993"/>
                </a:lnTo>
                <a:lnTo>
                  <a:pt x="556659" y="852207"/>
                </a:lnTo>
                <a:lnTo>
                  <a:pt x="559515" y="860786"/>
                </a:lnTo>
                <a:lnTo>
                  <a:pt x="562371" y="869683"/>
                </a:lnTo>
                <a:lnTo>
                  <a:pt x="563641" y="872542"/>
                </a:lnTo>
                <a:lnTo>
                  <a:pt x="564593" y="875720"/>
                </a:lnTo>
                <a:lnTo>
                  <a:pt x="567449" y="881439"/>
                </a:lnTo>
                <a:lnTo>
                  <a:pt x="567449" y="881756"/>
                </a:lnTo>
                <a:lnTo>
                  <a:pt x="570940" y="886522"/>
                </a:lnTo>
                <a:lnTo>
                  <a:pt x="574431" y="891288"/>
                </a:lnTo>
                <a:lnTo>
                  <a:pt x="579192" y="894783"/>
                </a:lnTo>
                <a:lnTo>
                  <a:pt x="583952" y="898279"/>
                </a:lnTo>
                <a:lnTo>
                  <a:pt x="589347" y="901138"/>
                </a:lnTo>
                <a:lnTo>
                  <a:pt x="595060" y="903362"/>
                </a:lnTo>
                <a:lnTo>
                  <a:pt x="601090" y="904315"/>
                </a:lnTo>
                <a:lnTo>
                  <a:pt x="607437" y="904633"/>
                </a:lnTo>
                <a:lnTo>
                  <a:pt x="612198" y="904633"/>
                </a:lnTo>
                <a:lnTo>
                  <a:pt x="616958" y="903998"/>
                </a:lnTo>
                <a:lnTo>
                  <a:pt x="621084" y="902727"/>
                </a:lnTo>
                <a:lnTo>
                  <a:pt x="625527" y="901456"/>
                </a:lnTo>
                <a:lnTo>
                  <a:pt x="629335" y="899549"/>
                </a:lnTo>
                <a:lnTo>
                  <a:pt x="633144" y="897325"/>
                </a:lnTo>
                <a:lnTo>
                  <a:pt x="636952" y="894466"/>
                </a:lnTo>
                <a:lnTo>
                  <a:pt x="639808" y="891606"/>
                </a:lnTo>
                <a:lnTo>
                  <a:pt x="642982" y="888429"/>
                </a:lnTo>
                <a:lnTo>
                  <a:pt x="645521" y="884934"/>
                </a:lnTo>
                <a:lnTo>
                  <a:pt x="647742" y="881439"/>
                </a:lnTo>
                <a:lnTo>
                  <a:pt x="649647" y="877626"/>
                </a:lnTo>
                <a:lnTo>
                  <a:pt x="651233" y="873495"/>
                </a:lnTo>
                <a:lnTo>
                  <a:pt x="652503" y="868729"/>
                </a:lnTo>
                <a:lnTo>
                  <a:pt x="653138" y="864281"/>
                </a:lnTo>
                <a:lnTo>
                  <a:pt x="653455" y="859833"/>
                </a:lnTo>
                <a:lnTo>
                  <a:pt x="653138" y="855067"/>
                </a:lnTo>
                <a:lnTo>
                  <a:pt x="652503" y="850936"/>
                </a:lnTo>
                <a:lnTo>
                  <a:pt x="651233" y="846488"/>
                </a:lnTo>
                <a:lnTo>
                  <a:pt x="649647" y="842675"/>
                </a:lnTo>
                <a:lnTo>
                  <a:pt x="649647" y="842358"/>
                </a:lnTo>
                <a:lnTo>
                  <a:pt x="647425" y="836638"/>
                </a:lnTo>
                <a:lnTo>
                  <a:pt x="645521" y="831237"/>
                </a:lnTo>
                <a:lnTo>
                  <a:pt x="644251" y="825835"/>
                </a:lnTo>
                <a:lnTo>
                  <a:pt x="642665" y="820116"/>
                </a:lnTo>
                <a:lnTo>
                  <a:pt x="641713" y="814079"/>
                </a:lnTo>
                <a:lnTo>
                  <a:pt x="641078" y="808042"/>
                </a:lnTo>
                <a:lnTo>
                  <a:pt x="640443" y="801688"/>
                </a:lnTo>
                <a:lnTo>
                  <a:pt x="640443" y="795651"/>
                </a:lnTo>
                <a:lnTo>
                  <a:pt x="640443" y="789614"/>
                </a:lnTo>
                <a:lnTo>
                  <a:pt x="641078" y="783577"/>
                </a:lnTo>
                <a:lnTo>
                  <a:pt x="641713" y="777540"/>
                </a:lnTo>
                <a:lnTo>
                  <a:pt x="642665" y="771821"/>
                </a:lnTo>
                <a:lnTo>
                  <a:pt x="644251" y="765784"/>
                </a:lnTo>
                <a:lnTo>
                  <a:pt x="645521" y="760065"/>
                </a:lnTo>
                <a:lnTo>
                  <a:pt x="647742" y="754981"/>
                </a:lnTo>
                <a:lnTo>
                  <a:pt x="649647" y="749262"/>
                </a:lnTo>
                <a:lnTo>
                  <a:pt x="652503" y="743860"/>
                </a:lnTo>
                <a:lnTo>
                  <a:pt x="655042" y="739094"/>
                </a:lnTo>
                <a:lnTo>
                  <a:pt x="658215" y="733693"/>
                </a:lnTo>
                <a:lnTo>
                  <a:pt x="661072" y="729245"/>
                </a:lnTo>
                <a:lnTo>
                  <a:pt x="664563" y="724161"/>
                </a:lnTo>
                <a:lnTo>
                  <a:pt x="668371" y="719713"/>
                </a:lnTo>
                <a:lnTo>
                  <a:pt x="672180" y="715582"/>
                </a:lnTo>
                <a:lnTo>
                  <a:pt x="676305" y="711452"/>
                </a:lnTo>
                <a:lnTo>
                  <a:pt x="680431" y="707321"/>
                </a:lnTo>
                <a:lnTo>
                  <a:pt x="684874" y="703826"/>
                </a:lnTo>
                <a:lnTo>
                  <a:pt x="689317" y="700013"/>
                </a:lnTo>
                <a:lnTo>
                  <a:pt x="694078" y="696518"/>
                </a:lnTo>
                <a:lnTo>
                  <a:pt x="699156" y="693659"/>
                </a:lnTo>
                <a:lnTo>
                  <a:pt x="704233" y="691117"/>
                </a:lnTo>
                <a:lnTo>
                  <a:pt x="709311" y="688257"/>
                </a:lnTo>
                <a:lnTo>
                  <a:pt x="714707" y="685715"/>
                </a:lnTo>
                <a:lnTo>
                  <a:pt x="720419" y="683809"/>
                </a:lnTo>
                <a:lnTo>
                  <a:pt x="726132" y="681902"/>
                </a:lnTo>
                <a:lnTo>
                  <a:pt x="732162" y="679996"/>
                </a:lnTo>
                <a:lnTo>
                  <a:pt x="737874" y="678725"/>
                </a:lnTo>
                <a:lnTo>
                  <a:pt x="743904" y="677772"/>
                </a:lnTo>
                <a:lnTo>
                  <a:pt x="749934" y="677136"/>
                </a:lnTo>
                <a:lnTo>
                  <a:pt x="756281" y="676501"/>
                </a:lnTo>
                <a:lnTo>
                  <a:pt x="762311" y="676183"/>
                </a:lnTo>
                <a:lnTo>
                  <a:pt x="768659" y="676501"/>
                </a:lnTo>
                <a:lnTo>
                  <a:pt x="774689" y="677136"/>
                </a:lnTo>
                <a:lnTo>
                  <a:pt x="781353" y="677772"/>
                </a:lnTo>
                <a:lnTo>
                  <a:pt x="787383" y="678725"/>
                </a:lnTo>
                <a:lnTo>
                  <a:pt x="793096" y="679996"/>
                </a:lnTo>
                <a:lnTo>
                  <a:pt x="799126" y="681902"/>
                </a:lnTo>
                <a:lnTo>
                  <a:pt x="804838" y="683809"/>
                </a:lnTo>
                <a:lnTo>
                  <a:pt x="809916" y="685715"/>
                </a:lnTo>
                <a:lnTo>
                  <a:pt x="815629" y="688257"/>
                </a:lnTo>
                <a:lnTo>
                  <a:pt x="821024" y="691117"/>
                </a:lnTo>
                <a:lnTo>
                  <a:pt x="825784" y="693659"/>
                </a:lnTo>
                <a:lnTo>
                  <a:pt x="830862" y="696518"/>
                </a:lnTo>
                <a:lnTo>
                  <a:pt x="835623" y="700013"/>
                </a:lnTo>
                <a:lnTo>
                  <a:pt x="840066" y="703826"/>
                </a:lnTo>
                <a:lnTo>
                  <a:pt x="844826" y="707321"/>
                </a:lnTo>
                <a:lnTo>
                  <a:pt x="848952" y="711452"/>
                </a:lnTo>
                <a:lnTo>
                  <a:pt x="853078" y="715582"/>
                </a:lnTo>
                <a:lnTo>
                  <a:pt x="856886" y="719713"/>
                </a:lnTo>
                <a:lnTo>
                  <a:pt x="860695" y="724161"/>
                </a:lnTo>
                <a:lnTo>
                  <a:pt x="863868" y="729245"/>
                </a:lnTo>
                <a:lnTo>
                  <a:pt x="867042" y="733693"/>
                </a:lnTo>
                <a:lnTo>
                  <a:pt x="869898" y="739094"/>
                </a:lnTo>
                <a:lnTo>
                  <a:pt x="872754" y="743860"/>
                </a:lnTo>
                <a:lnTo>
                  <a:pt x="874976" y="749262"/>
                </a:lnTo>
                <a:lnTo>
                  <a:pt x="877197" y="754981"/>
                </a:lnTo>
                <a:lnTo>
                  <a:pt x="879102" y="760065"/>
                </a:lnTo>
                <a:lnTo>
                  <a:pt x="881006" y="765784"/>
                </a:lnTo>
                <a:lnTo>
                  <a:pt x="882275" y="771821"/>
                </a:lnTo>
                <a:lnTo>
                  <a:pt x="883227" y="777540"/>
                </a:lnTo>
                <a:lnTo>
                  <a:pt x="884180" y="783577"/>
                </a:lnTo>
                <a:lnTo>
                  <a:pt x="884497" y="789614"/>
                </a:lnTo>
                <a:lnTo>
                  <a:pt x="884814" y="795651"/>
                </a:lnTo>
                <a:lnTo>
                  <a:pt x="884497" y="802323"/>
                </a:lnTo>
                <a:lnTo>
                  <a:pt x="884180" y="808360"/>
                </a:lnTo>
                <a:lnTo>
                  <a:pt x="883227" y="814397"/>
                </a:lnTo>
                <a:lnTo>
                  <a:pt x="882275" y="820116"/>
                </a:lnTo>
                <a:lnTo>
                  <a:pt x="881006" y="826153"/>
                </a:lnTo>
                <a:lnTo>
                  <a:pt x="879102" y="831872"/>
                </a:lnTo>
                <a:lnTo>
                  <a:pt x="877197" y="837274"/>
                </a:lnTo>
                <a:lnTo>
                  <a:pt x="874976" y="842675"/>
                </a:lnTo>
                <a:lnTo>
                  <a:pt x="872754" y="848077"/>
                </a:lnTo>
                <a:lnTo>
                  <a:pt x="869898" y="853160"/>
                </a:lnTo>
                <a:lnTo>
                  <a:pt x="867042" y="858562"/>
                </a:lnTo>
                <a:lnTo>
                  <a:pt x="863551" y="863646"/>
                </a:lnTo>
                <a:lnTo>
                  <a:pt x="860377" y="868094"/>
                </a:lnTo>
                <a:lnTo>
                  <a:pt x="856886" y="872542"/>
                </a:lnTo>
                <a:lnTo>
                  <a:pt x="852760" y="876990"/>
                </a:lnTo>
                <a:lnTo>
                  <a:pt x="848952" y="881439"/>
                </a:lnTo>
                <a:lnTo>
                  <a:pt x="844509" y="885569"/>
                </a:lnTo>
                <a:lnTo>
                  <a:pt x="840066" y="889382"/>
                </a:lnTo>
                <a:lnTo>
                  <a:pt x="835305" y="892877"/>
                </a:lnTo>
                <a:lnTo>
                  <a:pt x="830862" y="896372"/>
                </a:lnTo>
                <a:lnTo>
                  <a:pt x="825784" y="899549"/>
                </a:lnTo>
                <a:lnTo>
                  <a:pt x="820707" y="902409"/>
                </a:lnTo>
                <a:lnTo>
                  <a:pt x="815311" y="905269"/>
                </a:lnTo>
                <a:lnTo>
                  <a:pt x="809916" y="907811"/>
                </a:lnTo>
                <a:lnTo>
                  <a:pt x="804203" y="910035"/>
                </a:lnTo>
                <a:lnTo>
                  <a:pt x="798491" y="911941"/>
                </a:lnTo>
                <a:lnTo>
                  <a:pt x="792461" y="913530"/>
                </a:lnTo>
                <a:lnTo>
                  <a:pt x="787066" y="915118"/>
                </a:lnTo>
                <a:lnTo>
                  <a:pt x="780719" y="916072"/>
                </a:lnTo>
                <a:lnTo>
                  <a:pt x="774689" y="917025"/>
                </a:lnTo>
                <a:lnTo>
                  <a:pt x="768341" y="917343"/>
                </a:lnTo>
                <a:lnTo>
                  <a:pt x="762311" y="917660"/>
                </a:lnTo>
                <a:lnTo>
                  <a:pt x="759772" y="917343"/>
                </a:lnTo>
                <a:lnTo>
                  <a:pt x="755329" y="917660"/>
                </a:lnTo>
                <a:lnTo>
                  <a:pt x="750886" y="918296"/>
                </a:lnTo>
                <a:lnTo>
                  <a:pt x="746443" y="919567"/>
                </a:lnTo>
                <a:lnTo>
                  <a:pt x="742317" y="921155"/>
                </a:lnTo>
                <a:lnTo>
                  <a:pt x="738509" y="923062"/>
                </a:lnTo>
                <a:lnTo>
                  <a:pt x="734701" y="925286"/>
                </a:lnTo>
                <a:lnTo>
                  <a:pt x="731527" y="927828"/>
                </a:lnTo>
                <a:lnTo>
                  <a:pt x="728353" y="931005"/>
                </a:lnTo>
                <a:lnTo>
                  <a:pt x="725180" y="933865"/>
                </a:lnTo>
                <a:lnTo>
                  <a:pt x="722641" y="937677"/>
                </a:lnTo>
                <a:lnTo>
                  <a:pt x="720736" y="941490"/>
                </a:lnTo>
                <a:lnTo>
                  <a:pt x="718832" y="945303"/>
                </a:lnTo>
                <a:lnTo>
                  <a:pt x="717245" y="949434"/>
                </a:lnTo>
                <a:lnTo>
                  <a:pt x="716293" y="953882"/>
                </a:lnTo>
                <a:lnTo>
                  <a:pt x="715659" y="958648"/>
                </a:lnTo>
                <a:lnTo>
                  <a:pt x="715024" y="963096"/>
                </a:lnTo>
                <a:lnTo>
                  <a:pt x="715024" y="1088283"/>
                </a:lnTo>
                <a:lnTo>
                  <a:pt x="715659" y="1092731"/>
                </a:lnTo>
                <a:lnTo>
                  <a:pt x="716293" y="1097497"/>
                </a:lnTo>
                <a:lnTo>
                  <a:pt x="717245" y="1101945"/>
                </a:lnTo>
                <a:lnTo>
                  <a:pt x="718832" y="1106076"/>
                </a:lnTo>
                <a:lnTo>
                  <a:pt x="720736" y="1109889"/>
                </a:lnTo>
                <a:lnTo>
                  <a:pt x="722641" y="1113701"/>
                </a:lnTo>
                <a:lnTo>
                  <a:pt x="725180" y="1117514"/>
                </a:lnTo>
                <a:lnTo>
                  <a:pt x="728353" y="1120374"/>
                </a:lnTo>
                <a:lnTo>
                  <a:pt x="731527" y="1123551"/>
                </a:lnTo>
                <a:lnTo>
                  <a:pt x="734701" y="1126093"/>
                </a:lnTo>
                <a:lnTo>
                  <a:pt x="738509" y="1128317"/>
                </a:lnTo>
                <a:lnTo>
                  <a:pt x="742317" y="1130224"/>
                </a:lnTo>
                <a:lnTo>
                  <a:pt x="746443" y="1131812"/>
                </a:lnTo>
                <a:lnTo>
                  <a:pt x="750886" y="1133083"/>
                </a:lnTo>
                <a:lnTo>
                  <a:pt x="755329" y="1133719"/>
                </a:lnTo>
                <a:lnTo>
                  <a:pt x="759772" y="1134036"/>
                </a:lnTo>
                <a:lnTo>
                  <a:pt x="764215" y="1133719"/>
                </a:lnTo>
                <a:lnTo>
                  <a:pt x="768659" y="1133083"/>
                </a:lnTo>
                <a:lnTo>
                  <a:pt x="773419" y="1131812"/>
                </a:lnTo>
                <a:lnTo>
                  <a:pt x="777227" y="1130224"/>
                </a:lnTo>
                <a:lnTo>
                  <a:pt x="781353" y="1128317"/>
                </a:lnTo>
                <a:lnTo>
                  <a:pt x="784527" y="1126093"/>
                </a:lnTo>
                <a:lnTo>
                  <a:pt x="788335" y="1123551"/>
                </a:lnTo>
                <a:lnTo>
                  <a:pt x="791509" y="1120374"/>
                </a:lnTo>
                <a:lnTo>
                  <a:pt x="794365" y="1117514"/>
                </a:lnTo>
                <a:lnTo>
                  <a:pt x="796904" y="1113701"/>
                </a:lnTo>
                <a:lnTo>
                  <a:pt x="799126" y="1109889"/>
                </a:lnTo>
                <a:lnTo>
                  <a:pt x="801030" y="1106076"/>
                </a:lnTo>
                <a:lnTo>
                  <a:pt x="802299" y="1101945"/>
                </a:lnTo>
                <a:lnTo>
                  <a:pt x="803569" y="1097497"/>
                </a:lnTo>
                <a:lnTo>
                  <a:pt x="804203" y="1092731"/>
                </a:lnTo>
                <a:lnTo>
                  <a:pt x="804838" y="1088283"/>
                </a:lnTo>
                <a:lnTo>
                  <a:pt x="804838" y="1000906"/>
                </a:lnTo>
                <a:lnTo>
                  <a:pt x="813725" y="999000"/>
                </a:lnTo>
                <a:lnTo>
                  <a:pt x="822293" y="996458"/>
                </a:lnTo>
                <a:lnTo>
                  <a:pt x="831497" y="993598"/>
                </a:lnTo>
                <a:lnTo>
                  <a:pt x="840066" y="990739"/>
                </a:lnTo>
                <a:lnTo>
                  <a:pt x="848635" y="987244"/>
                </a:lnTo>
                <a:lnTo>
                  <a:pt x="856886" y="983431"/>
                </a:lnTo>
                <a:lnTo>
                  <a:pt x="864820" y="979300"/>
                </a:lnTo>
                <a:lnTo>
                  <a:pt x="872754" y="975170"/>
                </a:lnTo>
                <a:lnTo>
                  <a:pt x="880371" y="970086"/>
                </a:lnTo>
                <a:lnTo>
                  <a:pt x="887671" y="965320"/>
                </a:lnTo>
                <a:lnTo>
                  <a:pt x="894970" y="959919"/>
                </a:lnTo>
                <a:lnTo>
                  <a:pt x="901635" y="954200"/>
                </a:lnTo>
                <a:lnTo>
                  <a:pt x="908617" y="948163"/>
                </a:lnTo>
                <a:lnTo>
                  <a:pt x="914964" y="942126"/>
                </a:lnTo>
                <a:lnTo>
                  <a:pt x="921311" y="935771"/>
                </a:lnTo>
                <a:lnTo>
                  <a:pt x="927024" y="929416"/>
                </a:lnTo>
                <a:lnTo>
                  <a:pt x="932736" y="922109"/>
                </a:lnTo>
                <a:lnTo>
                  <a:pt x="938132" y="915436"/>
                </a:lnTo>
                <a:lnTo>
                  <a:pt x="942892" y="907811"/>
                </a:lnTo>
                <a:lnTo>
                  <a:pt x="947970" y="900185"/>
                </a:lnTo>
                <a:lnTo>
                  <a:pt x="952096" y="892559"/>
                </a:lnTo>
                <a:lnTo>
                  <a:pt x="956221" y="884616"/>
                </a:lnTo>
                <a:lnTo>
                  <a:pt x="960030" y="876355"/>
                </a:lnTo>
                <a:lnTo>
                  <a:pt x="963521" y="868094"/>
                </a:lnTo>
                <a:lnTo>
                  <a:pt x="966377" y="859515"/>
                </a:lnTo>
                <a:lnTo>
                  <a:pt x="968916" y="850619"/>
                </a:lnTo>
                <a:lnTo>
                  <a:pt x="971455" y="842040"/>
                </a:lnTo>
                <a:lnTo>
                  <a:pt x="973359" y="832826"/>
                </a:lnTo>
                <a:lnTo>
                  <a:pt x="974311" y="823929"/>
                </a:lnTo>
                <a:lnTo>
                  <a:pt x="975581" y="814715"/>
                </a:lnTo>
                <a:lnTo>
                  <a:pt x="976215" y="805183"/>
                </a:lnTo>
                <a:lnTo>
                  <a:pt x="976215" y="795651"/>
                </a:lnTo>
                <a:lnTo>
                  <a:pt x="976215" y="785166"/>
                </a:lnTo>
                <a:lnTo>
                  <a:pt x="975581" y="774680"/>
                </a:lnTo>
                <a:lnTo>
                  <a:pt x="973994" y="763878"/>
                </a:lnTo>
                <a:lnTo>
                  <a:pt x="972090" y="753710"/>
                </a:lnTo>
                <a:lnTo>
                  <a:pt x="969868" y="743543"/>
                </a:lnTo>
                <a:lnTo>
                  <a:pt x="966695" y="733693"/>
                </a:lnTo>
                <a:lnTo>
                  <a:pt x="963521" y="723843"/>
                </a:lnTo>
                <a:lnTo>
                  <a:pt x="959713" y="714311"/>
                </a:lnTo>
                <a:lnTo>
                  <a:pt x="955587" y="705097"/>
                </a:lnTo>
                <a:lnTo>
                  <a:pt x="950509" y="696200"/>
                </a:lnTo>
                <a:lnTo>
                  <a:pt x="945114" y="687304"/>
                </a:lnTo>
                <a:lnTo>
                  <a:pt x="940036" y="678725"/>
                </a:lnTo>
                <a:lnTo>
                  <a:pt x="934006" y="670464"/>
                </a:lnTo>
                <a:lnTo>
                  <a:pt x="927341" y="662521"/>
                </a:lnTo>
                <a:lnTo>
                  <a:pt x="920677" y="654895"/>
                </a:lnTo>
                <a:lnTo>
                  <a:pt x="914012" y="647905"/>
                </a:lnTo>
                <a:lnTo>
                  <a:pt x="906395" y="640915"/>
                </a:lnTo>
                <a:lnTo>
                  <a:pt x="898461" y="634243"/>
                </a:lnTo>
                <a:lnTo>
                  <a:pt x="890527" y="628206"/>
                </a:lnTo>
                <a:lnTo>
                  <a:pt x="882275" y="622169"/>
                </a:lnTo>
                <a:lnTo>
                  <a:pt x="873389" y="616767"/>
                </a:lnTo>
                <a:lnTo>
                  <a:pt x="864503" y="612001"/>
                </a:lnTo>
                <a:lnTo>
                  <a:pt x="855299" y="606917"/>
                </a:lnTo>
                <a:lnTo>
                  <a:pt x="845778" y="602787"/>
                </a:lnTo>
                <a:lnTo>
                  <a:pt x="835940" y="598974"/>
                </a:lnTo>
                <a:lnTo>
                  <a:pt x="826102" y="596115"/>
                </a:lnTo>
                <a:lnTo>
                  <a:pt x="815946" y="592937"/>
                </a:lnTo>
                <a:lnTo>
                  <a:pt x="805473" y="590713"/>
                </a:lnTo>
                <a:lnTo>
                  <a:pt x="795317" y="588807"/>
                </a:lnTo>
                <a:lnTo>
                  <a:pt x="784209" y="587536"/>
                </a:lnTo>
                <a:lnTo>
                  <a:pt x="773736" y="586900"/>
                </a:lnTo>
                <a:lnTo>
                  <a:pt x="762311" y="586583"/>
                </a:lnTo>
                <a:close/>
                <a:moveTo>
                  <a:pt x="1731944" y="472120"/>
                </a:moveTo>
                <a:lnTo>
                  <a:pt x="1726550" y="472437"/>
                </a:lnTo>
                <a:lnTo>
                  <a:pt x="1721155" y="473390"/>
                </a:lnTo>
                <a:lnTo>
                  <a:pt x="1716396" y="474344"/>
                </a:lnTo>
                <a:lnTo>
                  <a:pt x="1711953" y="475932"/>
                </a:lnTo>
                <a:lnTo>
                  <a:pt x="1706876" y="478156"/>
                </a:lnTo>
                <a:lnTo>
                  <a:pt x="1702751" y="480698"/>
                </a:lnTo>
                <a:lnTo>
                  <a:pt x="1698626" y="483875"/>
                </a:lnTo>
                <a:lnTo>
                  <a:pt x="1695136" y="486734"/>
                </a:lnTo>
                <a:lnTo>
                  <a:pt x="1691645" y="490547"/>
                </a:lnTo>
                <a:lnTo>
                  <a:pt x="1688789" y="494995"/>
                </a:lnTo>
                <a:lnTo>
                  <a:pt x="1686251" y="499125"/>
                </a:lnTo>
                <a:lnTo>
                  <a:pt x="1683713" y="503255"/>
                </a:lnTo>
                <a:lnTo>
                  <a:pt x="1681809" y="508021"/>
                </a:lnTo>
                <a:lnTo>
                  <a:pt x="1680857" y="513104"/>
                </a:lnTo>
                <a:lnTo>
                  <a:pt x="1680222" y="517870"/>
                </a:lnTo>
                <a:lnTo>
                  <a:pt x="1679587" y="523271"/>
                </a:lnTo>
                <a:lnTo>
                  <a:pt x="1680222" y="528355"/>
                </a:lnTo>
                <a:lnTo>
                  <a:pt x="1680857" y="533438"/>
                </a:lnTo>
                <a:lnTo>
                  <a:pt x="1681809" y="538204"/>
                </a:lnTo>
                <a:lnTo>
                  <a:pt x="1683713" y="543287"/>
                </a:lnTo>
                <a:lnTo>
                  <a:pt x="1686251" y="547735"/>
                </a:lnTo>
                <a:lnTo>
                  <a:pt x="1688789" y="551865"/>
                </a:lnTo>
                <a:lnTo>
                  <a:pt x="1691645" y="555678"/>
                </a:lnTo>
                <a:lnTo>
                  <a:pt x="1695136" y="559490"/>
                </a:lnTo>
                <a:lnTo>
                  <a:pt x="1698626" y="562667"/>
                </a:lnTo>
                <a:lnTo>
                  <a:pt x="1702751" y="565527"/>
                </a:lnTo>
                <a:lnTo>
                  <a:pt x="1706876" y="568386"/>
                </a:lnTo>
                <a:lnTo>
                  <a:pt x="1711953" y="570610"/>
                </a:lnTo>
                <a:lnTo>
                  <a:pt x="1716396" y="571881"/>
                </a:lnTo>
                <a:lnTo>
                  <a:pt x="1721155" y="573470"/>
                </a:lnTo>
                <a:lnTo>
                  <a:pt x="1726550" y="574423"/>
                </a:lnTo>
                <a:lnTo>
                  <a:pt x="1731944" y="574423"/>
                </a:lnTo>
                <a:lnTo>
                  <a:pt x="1737338" y="574423"/>
                </a:lnTo>
                <a:lnTo>
                  <a:pt x="1742415" y="573470"/>
                </a:lnTo>
                <a:lnTo>
                  <a:pt x="1747810" y="571881"/>
                </a:lnTo>
                <a:lnTo>
                  <a:pt x="1752252" y="570610"/>
                </a:lnTo>
                <a:lnTo>
                  <a:pt x="1756695" y="568386"/>
                </a:lnTo>
                <a:lnTo>
                  <a:pt x="1761137" y="565527"/>
                </a:lnTo>
                <a:lnTo>
                  <a:pt x="1765579" y="562667"/>
                </a:lnTo>
                <a:lnTo>
                  <a:pt x="1768752" y="559490"/>
                </a:lnTo>
                <a:lnTo>
                  <a:pt x="1772243" y="555678"/>
                </a:lnTo>
                <a:lnTo>
                  <a:pt x="1775416" y="551865"/>
                </a:lnTo>
                <a:lnTo>
                  <a:pt x="1777955" y="547735"/>
                </a:lnTo>
                <a:lnTo>
                  <a:pt x="1780176" y="543287"/>
                </a:lnTo>
                <a:lnTo>
                  <a:pt x="1782080" y="538204"/>
                </a:lnTo>
                <a:lnTo>
                  <a:pt x="1783349" y="533438"/>
                </a:lnTo>
                <a:lnTo>
                  <a:pt x="1783983" y="528355"/>
                </a:lnTo>
                <a:lnTo>
                  <a:pt x="1784301" y="523271"/>
                </a:lnTo>
                <a:lnTo>
                  <a:pt x="1783983" y="517870"/>
                </a:lnTo>
                <a:lnTo>
                  <a:pt x="1783349" y="513104"/>
                </a:lnTo>
                <a:lnTo>
                  <a:pt x="1782080" y="508021"/>
                </a:lnTo>
                <a:lnTo>
                  <a:pt x="1780176" y="503255"/>
                </a:lnTo>
                <a:lnTo>
                  <a:pt x="1777955" y="499125"/>
                </a:lnTo>
                <a:lnTo>
                  <a:pt x="1775416" y="494995"/>
                </a:lnTo>
                <a:lnTo>
                  <a:pt x="1772243" y="490547"/>
                </a:lnTo>
                <a:lnTo>
                  <a:pt x="1768752" y="486734"/>
                </a:lnTo>
                <a:lnTo>
                  <a:pt x="1765579" y="483875"/>
                </a:lnTo>
                <a:lnTo>
                  <a:pt x="1761137" y="480698"/>
                </a:lnTo>
                <a:lnTo>
                  <a:pt x="1756695" y="478156"/>
                </a:lnTo>
                <a:lnTo>
                  <a:pt x="1752252" y="475932"/>
                </a:lnTo>
                <a:lnTo>
                  <a:pt x="1747810" y="474344"/>
                </a:lnTo>
                <a:lnTo>
                  <a:pt x="1742415" y="473390"/>
                </a:lnTo>
                <a:lnTo>
                  <a:pt x="1737338" y="472437"/>
                </a:lnTo>
                <a:lnTo>
                  <a:pt x="1731944" y="472120"/>
                </a:lnTo>
                <a:close/>
                <a:moveTo>
                  <a:pt x="747713" y="368300"/>
                </a:moveTo>
                <a:lnTo>
                  <a:pt x="766754" y="368618"/>
                </a:lnTo>
                <a:lnTo>
                  <a:pt x="786114" y="368936"/>
                </a:lnTo>
                <a:lnTo>
                  <a:pt x="805156" y="369889"/>
                </a:lnTo>
                <a:lnTo>
                  <a:pt x="823880" y="370842"/>
                </a:lnTo>
                <a:lnTo>
                  <a:pt x="842922" y="372431"/>
                </a:lnTo>
                <a:lnTo>
                  <a:pt x="861329" y="374019"/>
                </a:lnTo>
                <a:lnTo>
                  <a:pt x="879736" y="375926"/>
                </a:lnTo>
                <a:lnTo>
                  <a:pt x="898461" y="378150"/>
                </a:lnTo>
                <a:lnTo>
                  <a:pt x="916551" y="380692"/>
                </a:lnTo>
                <a:lnTo>
                  <a:pt x="934641" y="383869"/>
                </a:lnTo>
                <a:lnTo>
                  <a:pt x="952413" y="386729"/>
                </a:lnTo>
                <a:lnTo>
                  <a:pt x="969868" y="390224"/>
                </a:lnTo>
                <a:lnTo>
                  <a:pt x="987641" y="394036"/>
                </a:lnTo>
                <a:lnTo>
                  <a:pt x="1004461" y="397849"/>
                </a:lnTo>
                <a:lnTo>
                  <a:pt x="1021916" y="401980"/>
                </a:lnTo>
                <a:lnTo>
                  <a:pt x="1038419" y="406428"/>
                </a:lnTo>
                <a:lnTo>
                  <a:pt x="1055239" y="411512"/>
                </a:lnTo>
                <a:lnTo>
                  <a:pt x="1071742" y="416278"/>
                </a:lnTo>
                <a:lnTo>
                  <a:pt x="1087928" y="421679"/>
                </a:lnTo>
                <a:lnTo>
                  <a:pt x="1103796" y="426763"/>
                </a:lnTo>
                <a:lnTo>
                  <a:pt x="1119665" y="432482"/>
                </a:lnTo>
                <a:lnTo>
                  <a:pt x="1135215" y="438519"/>
                </a:lnTo>
                <a:lnTo>
                  <a:pt x="1150766" y="444556"/>
                </a:lnTo>
                <a:lnTo>
                  <a:pt x="1165683" y="451228"/>
                </a:lnTo>
                <a:lnTo>
                  <a:pt x="1180281" y="457901"/>
                </a:lnTo>
                <a:lnTo>
                  <a:pt x="1194880" y="464573"/>
                </a:lnTo>
                <a:lnTo>
                  <a:pt x="1209479" y="471881"/>
                </a:lnTo>
                <a:lnTo>
                  <a:pt x="1223443" y="479189"/>
                </a:lnTo>
                <a:lnTo>
                  <a:pt x="1237090" y="486497"/>
                </a:lnTo>
                <a:lnTo>
                  <a:pt x="1250102" y="494758"/>
                </a:lnTo>
                <a:lnTo>
                  <a:pt x="1263431" y="502701"/>
                </a:lnTo>
                <a:lnTo>
                  <a:pt x="1276126" y="510644"/>
                </a:lnTo>
                <a:lnTo>
                  <a:pt x="1288820" y="518905"/>
                </a:lnTo>
                <a:lnTo>
                  <a:pt x="1301197" y="527484"/>
                </a:lnTo>
                <a:lnTo>
                  <a:pt x="1312940" y="536063"/>
                </a:lnTo>
                <a:lnTo>
                  <a:pt x="1324683" y="544960"/>
                </a:lnTo>
                <a:lnTo>
                  <a:pt x="1335790" y="553856"/>
                </a:lnTo>
                <a:lnTo>
                  <a:pt x="1346898" y="563388"/>
                </a:lnTo>
                <a:lnTo>
                  <a:pt x="1357371" y="572920"/>
                </a:lnTo>
                <a:lnTo>
                  <a:pt x="1367527" y="582452"/>
                </a:lnTo>
                <a:lnTo>
                  <a:pt x="1377365" y="592302"/>
                </a:lnTo>
                <a:lnTo>
                  <a:pt x="1386886" y="602151"/>
                </a:lnTo>
                <a:lnTo>
                  <a:pt x="1396090" y="612319"/>
                </a:lnTo>
                <a:lnTo>
                  <a:pt x="1404976" y="622486"/>
                </a:lnTo>
                <a:lnTo>
                  <a:pt x="1413545" y="632972"/>
                </a:lnTo>
                <a:lnTo>
                  <a:pt x="1421796" y="643457"/>
                </a:lnTo>
                <a:lnTo>
                  <a:pt x="1429413" y="654260"/>
                </a:lnTo>
                <a:lnTo>
                  <a:pt x="1436395" y="664745"/>
                </a:lnTo>
                <a:lnTo>
                  <a:pt x="1443377" y="675866"/>
                </a:lnTo>
                <a:lnTo>
                  <a:pt x="1450042" y="687304"/>
                </a:lnTo>
                <a:lnTo>
                  <a:pt x="1456072" y="698107"/>
                </a:lnTo>
                <a:lnTo>
                  <a:pt x="1461784" y="709545"/>
                </a:lnTo>
                <a:lnTo>
                  <a:pt x="1467179" y="721301"/>
                </a:lnTo>
                <a:lnTo>
                  <a:pt x="1471623" y="732740"/>
                </a:lnTo>
                <a:lnTo>
                  <a:pt x="1476066" y="744178"/>
                </a:lnTo>
                <a:lnTo>
                  <a:pt x="1479874" y="755934"/>
                </a:lnTo>
                <a:lnTo>
                  <a:pt x="1483683" y="768326"/>
                </a:lnTo>
                <a:lnTo>
                  <a:pt x="1486856" y="779764"/>
                </a:lnTo>
                <a:lnTo>
                  <a:pt x="1489395" y="792156"/>
                </a:lnTo>
                <a:lnTo>
                  <a:pt x="1491299" y="804547"/>
                </a:lnTo>
                <a:lnTo>
                  <a:pt x="1493203" y="816621"/>
                </a:lnTo>
                <a:lnTo>
                  <a:pt x="1494155" y="829013"/>
                </a:lnTo>
                <a:lnTo>
                  <a:pt x="1495108" y="841722"/>
                </a:lnTo>
                <a:lnTo>
                  <a:pt x="1495425" y="854114"/>
                </a:lnTo>
                <a:lnTo>
                  <a:pt x="1495108" y="864281"/>
                </a:lnTo>
                <a:lnTo>
                  <a:pt x="1494790" y="874449"/>
                </a:lnTo>
                <a:lnTo>
                  <a:pt x="1493838" y="884616"/>
                </a:lnTo>
                <a:lnTo>
                  <a:pt x="1492886" y="894783"/>
                </a:lnTo>
                <a:lnTo>
                  <a:pt x="1491299" y="905269"/>
                </a:lnTo>
                <a:lnTo>
                  <a:pt x="1489395" y="915436"/>
                </a:lnTo>
                <a:lnTo>
                  <a:pt x="1487491" y="925286"/>
                </a:lnTo>
                <a:lnTo>
                  <a:pt x="1484952" y="935136"/>
                </a:lnTo>
                <a:lnTo>
                  <a:pt x="1482096" y="944985"/>
                </a:lnTo>
                <a:lnTo>
                  <a:pt x="1479239" y="954835"/>
                </a:lnTo>
                <a:lnTo>
                  <a:pt x="1475748" y="964685"/>
                </a:lnTo>
                <a:lnTo>
                  <a:pt x="1472257" y="973899"/>
                </a:lnTo>
                <a:lnTo>
                  <a:pt x="1468132" y="983431"/>
                </a:lnTo>
                <a:lnTo>
                  <a:pt x="1464006" y="992963"/>
                </a:lnTo>
                <a:lnTo>
                  <a:pt x="1459563" y="1002495"/>
                </a:lnTo>
                <a:lnTo>
                  <a:pt x="1455120" y="1011709"/>
                </a:lnTo>
                <a:lnTo>
                  <a:pt x="1450042" y="1020923"/>
                </a:lnTo>
                <a:lnTo>
                  <a:pt x="1444329" y="1030138"/>
                </a:lnTo>
                <a:lnTo>
                  <a:pt x="1438934" y="1039034"/>
                </a:lnTo>
                <a:lnTo>
                  <a:pt x="1432904" y="1048248"/>
                </a:lnTo>
                <a:lnTo>
                  <a:pt x="1426874" y="1056827"/>
                </a:lnTo>
                <a:lnTo>
                  <a:pt x="1420527" y="1066042"/>
                </a:lnTo>
                <a:lnTo>
                  <a:pt x="1413862" y="1074620"/>
                </a:lnTo>
                <a:lnTo>
                  <a:pt x="1406880" y="1082881"/>
                </a:lnTo>
                <a:lnTo>
                  <a:pt x="1399898" y="1091778"/>
                </a:lnTo>
                <a:lnTo>
                  <a:pt x="1392599" y="1100039"/>
                </a:lnTo>
                <a:lnTo>
                  <a:pt x="1384665" y="1108300"/>
                </a:lnTo>
                <a:lnTo>
                  <a:pt x="1376730" y="1116243"/>
                </a:lnTo>
                <a:lnTo>
                  <a:pt x="1368796" y="1124187"/>
                </a:lnTo>
                <a:lnTo>
                  <a:pt x="1360545" y="1132130"/>
                </a:lnTo>
                <a:lnTo>
                  <a:pt x="1351659" y="1140073"/>
                </a:lnTo>
                <a:lnTo>
                  <a:pt x="1342772" y="1147699"/>
                </a:lnTo>
                <a:lnTo>
                  <a:pt x="1333569" y="1155642"/>
                </a:lnTo>
                <a:lnTo>
                  <a:pt x="1324683" y="1162950"/>
                </a:lnTo>
                <a:lnTo>
                  <a:pt x="1315161" y="1170258"/>
                </a:lnTo>
                <a:lnTo>
                  <a:pt x="1305323" y="1177566"/>
                </a:lnTo>
                <a:lnTo>
                  <a:pt x="1285329" y="1191546"/>
                </a:lnTo>
                <a:lnTo>
                  <a:pt x="1264066" y="1205209"/>
                </a:lnTo>
                <a:lnTo>
                  <a:pt x="1242485" y="1217918"/>
                </a:lnTo>
                <a:lnTo>
                  <a:pt x="1219952" y="1230627"/>
                </a:lnTo>
                <a:lnTo>
                  <a:pt x="1196467" y="1242383"/>
                </a:lnTo>
                <a:lnTo>
                  <a:pt x="1172665" y="1253504"/>
                </a:lnTo>
                <a:lnTo>
                  <a:pt x="1148227" y="1264307"/>
                </a:lnTo>
                <a:lnTo>
                  <a:pt x="1122521" y="1274474"/>
                </a:lnTo>
                <a:lnTo>
                  <a:pt x="1096497" y="1283371"/>
                </a:lnTo>
                <a:lnTo>
                  <a:pt x="1069838" y="1292267"/>
                </a:lnTo>
                <a:lnTo>
                  <a:pt x="1042862" y="1300528"/>
                </a:lnTo>
                <a:lnTo>
                  <a:pt x="1014617" y="1307836"/>
                </a:lnTo>
                <a:lnTo>
                  <a:pt x="986371" y="1314509"/>
                </a:lnTo>
                <a:lnTo>
                  <a:pt x="957808" y="1320228"/>
                </a:lnTo>
                <a:lnTo>
                  <a:pt x="942257" y="1337703"/>
                </a:lnTo>
                <a:lnTo>
                  <a:pt x="926707" y="1354543"/>
                </a:lnTo>
                <a:lnTo>
                  <a:pt x="910838" y="1371065"/>
                </a:lnTo>
                <a:lnTo>
                  <a:pt x="895287" y="1386316"/>
                </a:lnTo>
                <a:lnTo>
                  <a:pt x="879419" y="1401567"/>
                </a:lnTo>
                <a:lnTo>
                  <a:pt x="863551" y="1416183"/>
                </a:lnTo>
                <a:lnTo>
                  <a:pt x="847683" y="1430481"/>
                </a:lnTo>
                <a:lnTo>
                  <a:pt x="831497" y="1443826"/>
                </a:lnTo>
                <a:lnTo>
                  <a:pt x="815629" y="1456853"/>
                </a:lnTo>
                <a:lnTo>
                  <a:pt x="799443" y="1469245"/>
                </a:lnTo>
                <a:lnTo>
                  <a:pt x="783575" y="1481319"/>
                </a:lnTo>
                <a:lnTo>
                  <a:pt x="767389" y="1492757"/>
                </a:lnTo>
                <a:lnTo>
                  <a:pt x="751521" y="1503878"/>
                </a:lnTo>
                <a:lnTo>
                  <a:pt x="735018" y="1514363"/>
                </a:lnTo>
                <a:lnTo>
                  <a:pt x="719150" y="1524530"/>
                </a:lnTo>
                <a:lnTo>
                  <a:pt x="703281" y="1534380"/>
                </a:lnTo>
                <a:lnTo>
                  <a:pt x="687413" y="1543594"/>
                </a:lnTo>
                <a:lnTo>
                  <a:pt x="671545" y="1552173"/>
                </a:lnTo>
                <a:lnTo>
                  <a:pt x="655677" y="1560434"/>
                </a:lnTo>
                <a:lnTo>
                  <a:pt x="640443" y="1568377"/>
                </a:lnTo>
                <a:lnTo>
                  <a:pt x="624575" y="1576003"/>
                </a:lnTo>
                <a:lnTo>
                  <a:pt x="609024" y="1583311"/>
                </a:lnTo>
                <a:lnTo>
                  <a:pt x="593790" y="1589983"/>
                </a:lnTo>
                <a:lnTo>
                  <a:pt x="578874" y="1596338"/>
                </a:lnTo>
                <a:lnTo>
                  <a:pt x="563641" y="1602375"/>
                </a:lnTo>
                <a:lnTo>
                  <a:pt x="548725" y="1608094"/>
                </a:lnTo>
                <a:lnTo>
                  <a:pt x="534126" y="1613813"/>
                </a:lnTo>
                <a:lnTo>
                  <a:pt x="519527" y="1618897"/>
                </a:lnTo>
                <a:lnTo>
                  <a:pt x="504928" y="1623345"/>
                </a:lnTo>
                <a:lnTo>
                  <a:pt x="490964" y="1627793"/>
                </a:lnTo>
                <a:lnTo>
                  <a:pt x="463353" y="1635737"/>
                </a:lnTo>
                <a:lnTo>
                  <a:pt x="437012" y="1642727"/>
                </a:lnTo>
                <a:lnTo>
                  <a:pt x="411305" y="1648764"/>
                </a:lnTo>
                <a:lnTo>
                  <a:pt x="386868" y="1653530"/>
                </a:lnTo>
                <a:lnTo>
                  <a:pt x="363701" y="1657343"/>
                </a:lnTo>
                <a:lnTo>
                  <a:pt x="341802" y="1660838"/>
                </a:lnTo>
                <a:lnTo>
                  <a:pt x="321491" y="1663379"/>
                </a:lnTo>
                <a:lnTo>
                  <a:pt x="302449" y="1665286"/>
                </a:lnTo>
                <a:lnTo>
                  <a:pt x="284994" y="1666557"/>
                </a:lnTo>
                <a:lnTo>
                  <a:pt x="269760" y="1667510"/>
                </a:lnTo>
                <a:lnTo>
                  <a:pt x="255796" y="1667828"/>
                </a:lnTo>
                <a:lnTo>
                  <a:pt x="244054" y="1668463"/>
                </a:lnTo>
                <a:lnTo>
                  <a:pt x="233898" y="1668463"/>
                </a:lnTo>
                <a:lnTo>
                  <a:pt x="220251" y="1667828"/>
                </a:lnTo>
                <a:lnTo>
                  <a:pt x="215174" y="1667510"/>
                </a:lnTo>
                <a:lnTo>
                  <a:pt x="226281" y="1664333"/>
                </a:lnTo>
                <a:lnTo>
                  <a:pt x="236754" y="1660520"/>
                </a:lnTo>
                <a:lnTo>
                  <a:pt x="257701" y="1652577"/>
                </a:lnTo>
                <a:lnTo>
                  <a:pt x="276743" y="1643998"/>
                </a:lnTo>
                <a:lnTo>
                  <a:pt x="295467" y="1635101"/>
                </a:lnTo>
                <a:lnTo>
                  <a:pt x="313239" y="1625887"/>
                </a:lnTo>
                <a:lnTo>
                  <a:pt x="329742" y="1616037"/>
                </a:lnTo>
                <a:lnTo>
                  <a:pt x="345293" y="1605870"/>
                </a:lnTo>
                <a:lnTo>
                  <a:pt x="359892" y="1595385"/>
                </a:lnTo>
                <a:lnTo>
                  <a:pt x="373856" y="1584264"/>
                </a:lnTo>
                <a:lnTo>
                  <a:pt x="387186" y="1573143"/>
                </a:lnTo>
                <a:lnTo>
                  <a:pt x="399245" y="1561387"/>
                </a:lnTo>
                <a:lnTo>
                  <a:pt x="410671" y="1549631"/>
                </a:lnTo>
                <a:lnTo>
                  <a:pt x="421461" y="1537875"/>
                </a:lnTo>
                <a:lnTo>
                  <a:pt x="431299" y="1525166"/>
                </a:lnTo>
                <a:lnTo>
                  <a:pt x="440503" y="1513092"/>
                </a:lnTo>
                <a:lnTo>
                  <a:pt x="449072" y="1500700"/>
                </a:lnTo>
                <a:lnTo>
                  <a:pt x="457006" y="1488309"/>
                </a:lnTo>
                <a:lnTo>
                  <a:pt x="464305" y="1475599"/>
                </a:lnTo>
                <a:lnTo>
                  <a:pt x="470653" y="1463208"/>
                </a:lnTo>
                <a:lnTo>
                  <a:pt x="476683" y="1450816"/>
                </a:lnTo>
                <a:lnTo>
                  <a:pt x="482395" y="1438425"/>
                </a:lnTo>
                <a:lnTo>
                  <a:pt x="487156" y="1426033"/>
                </a:lnTo>
                <a:lnTo>
                  <a:pt x="491916" y="1413641"/>
                </a:lnTo>
                <a:lnTo>
                  <a:pt x="495725" y="1401567"/>
                </a:lnTo>
                <a:lnTo>
                  <a:pt x="498898" y="1389811"/>
                </a:lnTo>
                <a:lnTo>
                  <a:pt x="502389" y="1378055"/>
                </a:lnTo>
                <a:lnTo>
                  <a:pt x="504928" y="1366617"/>
                </a:lnTo>
                <a:lnTo>
                  <a:pt x="507467" y="1355814"/>
                </a:lnTo>
                <a:lnTo>
                  <a:pt x="509054" y="1345329"/>
                </a:lnTo>
                <a:lnTo>
                  <a:pt x="510641" y="1334844"/>
                </a:lnTo>
                <a:lnTo>
                  <a:pt x="513497" y="1315462"/>
                </a:lnTo>
                <a:lnTo>
                  <a:pt x="485251" y="1308789"/>
                </a:lnTo>
                <a:lnTo>
                  <a:pt x="458275" y="1302117"/>
                </a:lnTo>
                <a:lnTo>
                  <a:pt x="431617" y="1294491"/>
                </a:lnTo>
                <a:lnTo>
                  <a:pt x="405593" y="1286230"/>
                </a:lnTo>
                <a:lnTo>
                  <a:pt x="379886" y="1277016"/>
                </a:lnTo>
                <a:lnTo>
                  <a:pt x="355132" y="1267484"/>
                </a:lnTo>
                <a:lnTo>
                  <a:pt x="331012" y="1257317"/>
                </a:lnTo>
                <a:lnTo>
                  <a:pt x="307527" y="1246514"/>
                </a:lnTo>
                <a:lnTo>
                  <a:pt x="284359" y="1235075"/>
                </a:lnTo>
                <a:lnTo>
                  <a:pt x="262144" y="1223319"/>
                </a:lnTo>
                <a:lnTo>
                  <a:pt x="240563" y="1210928"/>
                </a:lnTo>
                <a:lnTo>
                  <a:pt x="219617" y="1197901"/>
                </a:lnTo>
                <a:lnTo>
                  <a:pt x="199623" y="1184238"/>
                </a:lnTo>
                <a:lnTo>
                  <a:pt x="180898" y="1170893"/>
                </a:lnTo>
                <a:lnTo>
                  <a:pt x="162491" y="1156278"/>
                </a:lnTo>
                <a:lnTo>
                  <a:pt x="145036" y="1141344"/>
                </a:lnTo>
                <a:lnTo>
                  <a:pt x="136150" y="1133719"/>
                </a:lnTo>
                <a:lnTo>
                  <a:pt x="128216" y="1126093"/>
                </a:lnTo>
                <a:lnTo>
                  <a:pt x="120282" y="1118150"/>
                </a:lnTo>
                <a:lnTo>
                  <a:pt x="112348" y="1110206"/>
                </a:lnTo>
                <a:lnTo>
                  <a:pt x="105048" y="1102263"/>
                </a:lnTo>
                <a:lnTo>
                  <a:pt x="97749" y="1094320"/>
                </a:lnTo>
                <a:lnTo>
                  <a:pt x="90449" y="1086059"/>
                </a:lnTo>
                <a:lnTo>
                  <a:pt x="83785" y="1077798"/>
                </a:lnTo>
                <a:lnTo>
                  <a:pt x="77437" y="1069219"/>
                </a:lnTo>
                <a:lnTo>
                  <a:pt x="70773" y="1060640"/>
                </a:lnTo>
                <a:lnTo>
                  <a:pt x="64743" y="1052379"/>
                </a:lnTo>
                <a:lnTo>
                  <a:pt x="58713" y="1043482"/>
                </a:lnTo>
                <a:lnTo>
                  <a:pt x="53635" y="1034586"/>
                </a:lnTo>
                <a:lnTo>
                  <a:pt x="48240" y="1025689"/>
                </a:lnTo>
                <a:lnTo>
                  <a:pt x="42845" y="1016793"/>
                </a:lnTo>
                <a:lnTo>
                  <a:pt x="38401" y="1008214"/>
                </a:lnTo>
                <a:lnTo>
                  <a:pt x="33958" y="998682"/>
                </a:lnTo>
                <a:lnTo>
                  <a:pt x="29198" y="989468"/>
                </a:lnTo>
                <a:lnTo>
                  <a:pt x="25707" y="980571"/>
                </a:lnTo>
                <a:lnTo>
                  <a:pt x="21898" y="971039"/>
                </a:lnTo>
                <a:lnTo>
                  <a:pt x="18407" y="961507"/>
                </a:lnTo>
                <a:lnTo>
                  <a:pt x="15234" y="951975"/>
                </a:lnTo>
                <a:lnTo>
                  <a:pt x="12377" y="942761"/>
                </a:lnTo>
                <a:lnTo>
                  <a:pt x="9839" y="933229"/>
                </a:lnTo>
                <a:lnTo>
                  <a:pt x="7300" y="923379"/>
                </a:lnTo>
                <a:lnTo>
                  <a:pt x="5395" y="913530"/>
                </a:lnTo>
                <a:lnTo>
                  <a:pt x="4126" y="903998"/>
                </a:lnTo>
                <a:lnTo>
                  <a:pt x="2539" y="893830"/>
                </a:lnTo>
                <a:lnTo>
                  <a:pt x="1270" y="883981"/>
                </a:lnTo>
                <a:lnTo>
                  <a:pt x="635" y="874131"/>
                </a:lnTo>
                <a:lnTo>
                  <a:pt x="318" y="864281"/>
                </a:lnTo>
                <a:lnTo>
                  <a:pt x="0" y="854114"/>
                </a:lnTo>
                <a:lnTo>
                  <a:pt x="318" y="841722"/>
                </a:lnTo>
                <a:lnTo>
                  <a:pt x="952" y="829013"/>
                </a:lnTo>
                <a:lnTo>
                  <a:pt x="2222" y="816621"/>
                </a:lnTo>
                <a:lnTo>
                  <a:pt x="4126" y="804547"/>
                </a:lnTo>
                <a:lnTo>
                  <a:pt x="6030" y="792156"/>
                </a:lnTo>
                <a:lnTo>
                  <a:pt x="8569" y="779764"/>
                </a:lnTo>
                <a:lnTo>
                  <a:pt x="11425" y="768326"/>
                </a:lnTo>
                <a:lnTo>
                  <a:pt x="15234" y="755934"/>
                </a:lnTo>
                <a:lnTo>
                  <a:pt x="19042" y="744178"/>
                </a:lnTo>
                <a:lnTo>
                  <a:pt x="23803" y="732740"/>
                </a:lnTo>
                <a:lnTo>
                  <a:pt x="28246" y="721301"/>
                </a:lnTo>
                <a:lnTo>
                  <a:pt x="33641" y="709545"/>
                </a:lnTo>
                <a:lnTo>
                  <a:pt x="39036" y="698107"/>
                </a:lnTo>
                <a:lnTo>
                  <a:pt x="45066" y="687304"/>
                </a:lnTo>
                <a:lnTo>
                  <a:pt x="52048" y="675866"/>
                </a:lnTo>
                <a:lnTo>
                  <a:pt x="58713" y="664745"/>
                </a:lnTo>
                <a:lnTo>
                  <a:pt x="66012" y="654260"/>
                </a:lnTo>
                <a:lnTo>
                  <a:pt x="73629" y="643457"/>
                </a:lnTo>
                <a:lnTo>
                  <a:pt x="81880" y="632972"/>
                </a:lnTo>
                <a:lnTo>
                  <a:pt x="90132" y="622486"/>
                </a:lnTo>
                <a:lnTo>
                  <a:pt x="98701" y="612319"/>
                </a:lnTo>
                <a:lnTo>
                  <a:pt x="108222" y="602151"/>
                </a:lnTo>
                <a:lnTo>
                  <a:pt x="117743" y="592302"/>
                </a:lnTo>
                <a:lnTo>
                  <a:pt x="127581" y="582452"/>
                </a:lnTo>
                <a:lnTo>
                  <a:pt x="137737" y="572920"/>
                </a:lnTo>
                <a:lnTo>
                  <a:pt x="148210" y="563388"/>
                </a:lnTo>
                <a:lnTo>
                  <a:pt x="159318" y="553856"/>
                </a:lnTo>
                <a:lnTo>
                  <a:pt x="170743" y="544960"/>
                </a:lnTo>
                <a:lnTo>
                  <a:pt x="182485" y="536063"/>
                </a:lnTo>
                <a:lnTo>
                  <a:pt x="194228" y="527484"/>
                </a:lnTo>
                <a:lnTo>
                  <a:pt x="206605" y="518905"/>
                </a:lnTo>
                <a:lnTo>
                  <a:pt x="218982" y="510644"/>
                </a:lnTo>
                <a:lnTo>
                  <a:pt x="231994" y="502701"/>
                </a:lnTo>
                <a:lnTo>
                  <a:pt x="245006" y="494758"/>
                </a:lnTo>
                <a:lnTo>
                  <a:pt x="258335" y="486497"/>
                </a:lnTo>
                <a:lnTo>
                  <a:pt x="271982" y="479189"/>
                </a:lnTo>
                <a:lnTo>
                  <a:pt x="285946" y="471881"/>
                </a:lnTo>
                <a:lnTo>
                  <a:pt x="300227" y="464573"/>
                </a:lnTo>
                <a:lnTo>
                  <a:pt x="315144" y="457901"/>
                </a:lnTo>
                <a:lnTo>
                  <a:pt x="329742" y="451228"/>
                </a:lnTo>
                <a:lnTo>
                  <a:pt x="344976" y="444556"/>
                </a:lnTo>
                <a:lnTo>
                  <a:pt x="359892" y="438519"/>
                </a:lnTo>
                <a:lnTo>
                  <a:pt x="375443" y="432482"/>
                </a:lnTo>
                <a:lnTo>
                  <a:pt x="391311" y="426763"/>
                </a:lnTo>
                <a:lnTo>
                  <a:pt x="407180" y="421679"/>
                </a:lnTo>
                <a:lnTo>
                  <a:pt x="423365" y="416278"/>
                </a:lnTo>
                <a:lnTo>
                  <a:pt x="440186" y="411512"/>
                </a:lnTo>
                <a:lnTo>
                  <a:pt x="456689" y="406428"/>
                </a:lnTo>
                <a:lnTo>
                  <a:pt x="473192" y="401980"/>
                </a:lnTo>
                <a:lnTo>
                  <a:pt x="490647" y="397849"/>
                </a:lnTo>
                <a:lnTo>
                  <a:pt x="507784" y="394036"/>
                </a:lnTo>
                <a:lnTo>
                  <a:pt x="525557" y="390224"/>
                </a:lnTo>
                <a:lnTo>
                  <a:pt x="542695" y="386729"/>
                </a:lnTo>
                <a:lnTo>
                  <a:pt x="561102" y="383869"/>
                </a:lnTo>
                <a:lnTo>
                  <a:pt x="578874" y="380692"/>
                </a:lnTo>
                <a:lnTo>
                  <a:pt x="596964" y="378150"/>
                </a:lnTo>
                <a:lnTo>
                  <a:pt x="615371" y="375926"/>
                </a:lnTo>
                <a:lnTo>
                  <a:pt x="633778" y="374019"/>
                </a:lnTo>
                <a:lnTo>
                  <a:pt x="652503" y="372431"/>
                </a:lnTo>
                <a:lnTo>
                  <a:pt x="671227" y="370842"/>
                </a:lnTo>
                <a:lnTo>
                  <a:pt x="690269" y="369889"/>
                </a:lnTo>
                <a:lnTo>
                  <a:pt x="708994" y="368936"/>
                </a:lnTo>
                <a:lnTo>
                  <a:pt x="728353" y="368618"/>
                </a:lnTo>
                <a:lnTo>
                  <a:pt x="747713" y="368300"/>
                </a:lnTo>
                <a:close/>
                <a:moveTo>
                  <a:pt x="1731944" y="157585"/>
                </a:moveTo>
                <a:lnTo>
                  <a:pt x="1726550" y="158220"/>
                </a:lnTo>
                <a:lnTo>
                  <a:pt x="1721473" y="158856"/>
                </a:lnTo>
                <a:lnTo>
                  <a:pt x="1716713" y="160127"/>
                </a:lnTo>
                <a:lnTo>
                  <a:pt x="1712271" y="161397"/>
                </a:lnTo>
                <a:lnTo>
                  <a:pt x="1708146" y="163621"/>
                </a:lnTo>
                <a:lnTo>
                  <a:pt x="1704021" y="166163"/>
                </a:lnTo>
                <a:lnTo>
                  <a:pt x="1699578" y="169023"/>
                </a:lnTo>
                <a:lnTo>
                  <a:pt x="1696405" y="172200"/>
                </a:lnTo>
                <a:lnTo>
                  <a:pt x="1692915" y="175377"/>
                </a:lnTo>
                <a:lnTo>
                  <a:pt x="1690376" y="179189"/>
                </a:lnTo>
                <a:lnTo>
                  <a:pt x="1687520" y="183320"/>
                </a:lnTo>
                <a:lnTo>
                  <a:pt x="1685616" y="187768"/>
                </a:lnTo>
                <a:lnTo>
                  <a:pt x="1683713" y="192215"/>
                </a:lnTo>
                <a:lnTo>
                  <a:pt x="1682761" y="196981"/>
                </a:lnTo>
                <a:lnTo>
                  <a:pt x="1681809" y="202065"/>
                </a:lnTo>
                <a:lnTo>
                  <a:pt x="1681491" y="206830"/>
                </a:lnTo>
                <a:lnTo>
                  <a:pt x="1681491" y="394598"/>
                </a:lnTo>
                <a:lnTo>
                  <a:pt x="1681809" y="399999"/>
                </a:lnTo>
                <a:lnTo>
                  <a:pt x="1682761" y="404765"/>
                </a:lnTo>
                <a:lnTo>
                  <a:pt x="1683713" y="409213"/>
                </a:lnTo>
                <a:lnTo>
                  <a:pt x="1685616" y="413978"/>
                </a:lnTo>
                <a:lnTo>
                  <a:pt x="1687520" y="418109"/>
                </a:lnTo>
                <a:lnTo>
                  <a:pt x="1690376" y="422239"/>
                </a:lnTo>
                <a:lnTo>
                  <a:pt x="1692915" y="426051"/>
                </a:lnTo>
                <a:lnTo>
                  <a:pt x="1696405" y="429228"/>
                </a:lnTo>
                <a:lnTo>
                  <a:pt x="1699578" y="432406"/>
                </a:lnTo>
                <a:lnTo>
                  <a:pt x="1704021" y="435583"/>
                </a:lnTo>
                <a:lnTo>
                  <a:pt x="1708146" y="437807"/>
                </a:lnTo>
                <a:lnTo>
                  <a:pt x="1712271" y="440031"/>
                </a:lnTo>
                <a:lnTo>
                  <a:pt x="1716713" y="441619"/>
                </a:lnTo>
                <a:lnTo>
                  <a:pt x="1721473" y="442572"/>
                </a:lnTo>
                <a:lnTo>
                  <a:pt x="1726550" y="443526"/>
                </a:lnTo>
                <a:lnTo>
                  <a:pt x="1731944" y="443843"/>
                </a:lnTo>
                <a:lnTo>
                  <a:pt x="1736704" y="443526"/>
                </a:lnTo>
                <a:lnTo>
                  <a:pt x="1741781" y="442572"/>
                </a:lnTo>
                <a:lnTo>
                  <a:pt x="1746541" y="441619"/>
                </a:lnTo>
                <a:lnTo>
                  <a:pt x="1750983" y="440031"/>
                </a:lnTo>
                <a:lnTo>
                  <a:pt x="1755743" y="437807"/>
                </a:lnTo>
                <a:lnTo>
                  <a:pt x="1759868" y="435583"/>
                </a:lnTo>
                <a:lnTo>
                  <a:pt x="1763675" y="432406"/>
                </a:lnTo>
                <a:lnTo>
                  <a:pt x="1767483" y="429228"/>
                </a:lnTo>
                <a:lnTo>
                  <a:pt x="1770339" y="426051"/>
                </a:lnTo>
                <a:lnTo>
                  <a:pt x="1773512" y="422239"/>
                </a:lnTo>
                <a:lnTo>
                  <a:pt x="1775733" y="418109"/>
                </a:lnTo>
                <a:lnTo>
                  <a:pt x="1777955" y="413978"/>
                </a:lnTo>
                <a:lnTo>
                  <a:pt x="1779541" y="409213"/>
                </a:lnTo>
                <a:lnTo>
                  <a:pt x="1780810" y="404765"/>
                </a:lnTo>
                <a:lnTo>
                  <a:pt x="1781762" y="399999"/>
                </a:lnTo>
                <a:lnTo>
                  <a:pt x="1781762" y="394598"/>
                </a:lnTo>
                <a:lnTo>
                  <a:pt x="1781762" y="206830"/>
                </a:lnTo>
                <a:lnTo>
                  <a:pt x="1781762" y="202065"/>
                </a:lnTo>
                <a:lnTo>
                  <a:pt x="1780810" y="196981"/>
                </a:lnTo>
                <a:lnTo>
                  <a:pt x="1779541" y="192215"/>
                </a:lnTo>
                <a:lnTo>
                  <a:pt x="1777955" y="187768"/>
                </a:lnTo>
                <a:lnTo>
                  <a:pt x="1775733" y="183320"/>
                </a:lnTo>
                <a:lnTo>
                  <a:pt x="1773512" y="179189"/>
                </a:lnTo>
                <a:lnTo>
                  <a:pt x="1770339" y="175377"/>
                </a:lnTo>
                <a:lnTo>
                  <a:pt x="1767483" y="172200"/>
                </a:lnTo>
                <a:lnTo>
                  <a:pt x="1763675" y="169023"/>
                </a:lnTo>
                <a:lnTo>
                  <a:pt x="1759868" y="166163"/>
                </a:lnTo>
                <a:lnTo>
                  <a:pt x="1755743" y="163621"/>
                </a:lnTo>
                <a:lnTo>
                  <a:pt x="1750983" y="161397"/>
                </a:lnTo>
                <a:lnTo>
                  <a:pt x="1746541" y="160127"/>
                </a:lnTo>
                <a:lnTo>
                  <a:pt x="1741781" y="158856"/>
                </a:lnTo>
                <a:lnTo>
                  <a:pt x="1736704" y="158220"/>
                </a:lnTo>
                <a:lnTo>
                  <a:pt x="1731944" y="157585"/>
                </a:lnTo>
                <a:close/>
                <a:moveTo>
                  <a:pt x="1689424" y="0"/>
                </a:moveTo>
                <a:lnTo>
                  <a:pt x="1704021" y="0"/>
                </a:lnTo>
                <a:lnTo>
                  <a:pt x="1717982" y="318"/>
                </a:lnTo>
                <a:lnTo>
                  <a:pt x="1731944" y="635"/>
                </a:lnTo>
                <a:lnTo>
                  <a:pt x="1745906" y="1906"/>
                </a:lnTo>
                <a:lnTo>
                  <a:pt x="1759550" y="2542"/>
                </a:lnTo>
                <a:lnTo>
                  <a:pt x="1772877" y="4130"/>
                </a:lnTo>
                <a:lnTo>
                  <a:pt x="1800166" y="6990"/>
                </a:lnTo>
                <a:lnTo>
                  <a:pt x="1826503" y="10802"/>
                </a:lnTo>
                <a:lnTo>
                  <a:pt x="1852840" y="15886"/>
                </a:lnTo>
                <a:lnTo>
                  <a:pt x="1877908" y="21604"/>
                </a:lnTo>
                <a:lnTo>
                  <a:pt x="1902976" y="27959"/>
                </a:lnTo>
                <a:lnTo>
                  <a:pt x="1927409" y="35266"/>
                </a:lnTo>
                <a:lnTo>
                  <a:pt x="1950890" y="42573"/>
                </a:lnTo>
                <a:lnTo>
                  <a:pt x="1974054" y="51469"/>
                </a:lnTo>
                <a:lnTo>
                  <a:pt x="1985477" y="55917"/>
                </a:lnTo>
                <a:lnTo>
                  <a:pt x="1996266" y="61001"/>
                </a:lnTo>
                <a:lnTo>
                  <a:pt x="2007372" y="65766"/>
                </a:lnTo>
                <a:lnTo>
                  <a:pt x="2017843" y="70850"/>
                </a:lnTo>
                <a:lnTo>
                  <a:pt x="2028315" y="75933"/>
                </a:lnTo>
                <a:lnTo>
                  <a:pt x="2038469" y="81334"/>
                </a:lnTo>
                <a:lnTo>
                  <a:pt x="2048940" y="87053"/>
                </a:lnTo>
                <a:lnTo>
                  <a:pt x="2058459" y="92772"/>
                </a:lnTo>
                <a:lnTo>
                  <a:pt x="2067979" y="98173"/>
                </a:lnTo>
                <a:lnTo>
                  <a:pt x="2077498" y="104527"/>
                </a:lnTo>
                <a:lnTo>
                  <a:pt x="2087018" y="110564"/>
                </a:lnTo>
                <a:lnTo>
                  <a:pt x="2095585" y="116918"/>
                </a:lnTo>
                <a:lnTo>
                  <a:pt x="2104470" y="122954"/>
                </a:lnTo>
                <a:lnTo>
                  <a:pt x="2113037" y="129626"/>
                </a:lnTo>
                <a:lnTo>
                  <a:pt x="2121287" y="136298"/>
                </a:lnTo>
                <a:lnTo>
                  <a:pt x="2129220" y="142970"/>
                </a:lnTo>
                <a:lnTo>
                  <a:pt x="2137153" y="150278"/>
                </a:lnTo>
                <a:lnTo>
                  <a:pt x="2144769" y="156950"/>
                </a:lnTo>
                <a:lnTo>
                  <a:pt x="2152067" y="164257"/>
                </a:lnTo>
                <a:lnTo>
                  <a:pt x="2158730" y="171564"/>
                </a:lnTo>
                <a:lnTo>
                  <a:pt x="2165394" y="178872"/>
                </a:lnTo>
                <a:lnTo>
                  <a:pt x="2172058" y="186497"/>
                </a:lnTo>
                <a:lnTo>
                  <a:pt x="2178404" y="194122"/>
                </a:lnTo>
                <a:lnTo>
                  <a:pt x="2184115" y="202065"/>
                </a:lnTo>
                <a:lnTo>
                  <a:pt x="2189827" y="209690"/>
                </a:lnTo>
                <a:lnTo>
                  <a:pt x="2195221" y="217632"/>
                </a:lnTo>
                <a:lnTo>
                  <a:pt x="2200298" y="225893"/>
                </a:lnTo>
                <a:lnTo>
                  <a:pt x="2205058" y="233836"/>
                </a:lnTo>
                <a:lnTo>
                  <a:pt x="2209501" y="242096"/>
                </a:lnTo>
                <a:lnTo>
                  <a:pt x="2213626" y="250357"/>
                </a:lnTo>
                <a:lnTo>
                  <a:pt x="2217751" y="258617"/>
                </a:lnTo>
                <a:lnTo>
                  <a:pt x="2220924" y="267513"/>
                </a:lnTo>
                <a:lnTo>
                  <a:pt x="2224414" y="275774"/>
                </a:lnTo>
                <a:lnTo>
                  <a:pt x="2226953" y="284352"/>
                </a:lnTo>
                <a:lnTo>
                  <a:pt x="2229809" y="293248"/>
                </a:lnTo>
                <a:lnTo>
                  <a:pt x="2232030" y="302144"/>
                </a:lnTo>
                <a:lnTo>
                  <a:pt x="2233934" y="311040"/>
                </a:lnTo>
                <a:lnTo>
                  <a:pt x="2235520" y="319936"/>
                </a:lnTo>
                <a:lnTo>
                  <a:pt x="2236472" y="329149"/>
                </a:lnTo>
                <a:lnTo>
                  <a:pt x="2237741" y="338045"/>
                </a:lnTo>
                <a:lnTo>
                  <a:pt x="2238059" y="347259"/>
                </a:lnTo>
                <a:lnTo>
                  <a:pt x="2238376" y="356472"/>
                </a:lnTo>
                <a:lnTo>
                  <a:pt x="2238059" y="363780"/>
                </a:lnTo>
                <a:lnTo>
                  <a:pt x="2237741" y="371087"/>
                </a:lnTo>
                <a:lnTo>
                  <a:pt x="2237424" y="378712"/>
                </a:lnTo>
                <a:lnTo>
                  <a:pt x="2236472" y="386020"/>
                </a:lnTo>
                <a:lnTo>
                  <a:pt x="2234251" y="400317"/>
                </a:lnTo>
                <a:lnTo>
                  <a:pt x="2231395" y="414296"/>
                </a:lnTo>
                <a:lnTo>
                  <a:pt x="2226953" y="428593"/>
                </a:lnTo>
                <a:lnTo>
                  <a:pt x="2222193" y="442255"/>
                </a:lnTo>
                <a:lnTo>
                  <a:pt x="2216481" y="455916"/>
                </a:lnTo>
                <a:lnTo>
                  <a:pt x="2210135" y="469578"/>
                </a:lnTo>
                <a:lnTo>
                  <a:pt x="2202837" y="482604"/>
                </a:lnTo>
                <a:lnTo>
                  <a:pt x="2194904" y="495630"/>
                </a:lnTo>
                <a:lnTo>
                  <a:pt x="2186337" y="508021"/>
                </a:lnTo>
                <a:lnTo>
                  <a:pt x="2176817" y="520412"/>
                </a:lnTo>
                <a:lnTo>
                  <a:pt x="2166663" y="532802"/>
                </a:lnTo>
                <a:lnTo>
                  <a:pt x="2155557" y="544876"/>
                </a:lnTo>
                <a:lnTo>
                  <a:pt x="2144451" y="555995"/>
                </a:lnTo>
                <a:lnTo>
                  <a:pt x="2131759" y="567433"/>
                </a:lnTo>
                <a:lnTo>
                  <a:pt x="2119066" y="578553"/>
                </a:lnTo>
                <a:lnTo>
                  <a:pt x="2105739" y="589037"/>
                </a:lnTo>
                <a:lnTo>
                  <a:pt x="2091460" y="599204"/>
                </a:lnTo>
                <a:lnTo>
                  <a:pt x="2076864" y="609053"/>
                </a:lnTo>
                <a:lnTo>
                  <a:pt x="2061633" y="618585"/>
                </a:lnTo>
                <a:lnTo>
                  <a:pt x="2045767" y="627481"/>
                </a:lnTo>
                <a:lnTo>
                  <a:pt x="2029584" y="636376"/>
                </a:lnTo>
                <a:lnTo>
                  <a:pt x="2012766" y="644637"/>
                </a:lnTo>
                <a:lnTo>
                  <a:pt x="1995631" y="652580"/>
                </a:lnTo>
                <a:lnTo>
                  <a:pt x="1977862" y="660205"/>
                </a:lnTo>
                <a:lnTo>
                  <a:pt x="1959140" y="666877"/>
                </a:lnTo>
                <a:lnTo>
                  <a:pt x="1940736" y="673866"/>
                </a:lnTo>
                <a:lnTo>
                  <a:pt x="1921380" y="679903"/>
                </a:lnTo>
                <a:lnTo>
                  <a:pt x="1901707" y="685622"/>
                </a:lnTo>
                <a:lnTo>
                  <a:pt x="1881716" y="690387"/>
                </a:lnTo>
                <a:lnTo>
                  <a:pt x="1861408" y="694835"/>
                </a:lnTo>
                <a:lnTo>
                  <a:pt x="1863312" y="709450"/>
                </a:lnTo>
                <a:lnTo>
                  <a:pt x="1865850" y="725018"/>
                </a:lnTo>
                <a:lnTo>
                  <a:pt x="1867754" y="732961"/>
                </a:lnTo>
                <a:lnTo>
                  <a:pt x="1869658" y="741221"/>
                </a:lnTo>
                <a:lnTo>
                  <a:pt x="1871879" y="749800"/>
                </a:lnTo>
                <a:lnTo>
                  <a:pt x="1874735" y="758695"/>
                </a:lnTo>
                <a:lnTo>
                  <a:pt x="1877274" y="767274"/>
                </a:lnTo>
                <a:lnTo>
                  <a:pt x="1880764" y="776487"/>
                </a:lnTo>
                <a:lnTo>
                  <a:pt x="1884572" y="785383"/>
                </a:lnTo>
                <a:lnTo>
                  <a:pt x="1888379" y="794597"/>
                </a:lnTo>
                <a:lnTo>
                  <a:pt x="1892822" y="803493"/>
                </a:lnTo>
                <a:lnTo>
                  <a:pt x="1897582" y="813024"/>
                </a:lnTo>
                <a:lnTo>
                  <a:pt x="1902976" y="822238"/>
                </a:lnTo>
                <a:lnTo>
                  <a:pt x="1908688" y="831134"/>
                </a:lnTo>
                <a:lnTo>
                  <a:pt x="1915034" y="840347"/>
                </a:lnTo>
                <a:lnTo>
                  <a:pt x="1921697" y="849243"/>
                </a:lnTo>
                <a:lnTo>
                  <a:pt x="1928996" y="858457"/>
                </a:lnTo>
                <a:lnTo>
                  <a:pt x="1936928" y="867035"/>
                </a:lnTo>
                <a:lnTo>
                  <a:pt x="1945179" y="875931"/>
                </a:lnTo>
                <a:lnTo>
                  <a:pt x="1954381" y="884192"/>
                </a:lnTo>
                <a:lnTo>
                  <a:pt x="1963900" y="892452"/>
                </a:lnTo>
                <a:lnTo>
                  <a:pt x="1974054" y="900395"/>
                </a:lnTo>
                <a:lnTo>
                  <a:pt x="1984843" y="908338"/>
                </a:lnTo>
                <a:lnTo>
                  <a:pt x="1996266" y="915963"/>
                </a:lnTo>
                <a:lnTo>
                  <a:pt x="2008324" y="923270"/>
                </a:lnTo>
                <a:lnTo>
                  <a:pt x="2021651" y="929942"/>
                </a:lnTo>
                <a:lnTo>
                  <a:pt x="2034661" y="936296"/>
                </a:lnTo>
                <a:lnTo>
                  <a:pt x="2049257" y="942333"/>
                </a:lnTo>
                <a:lnTo>
                  <a:pt x="2064171" y="948369"/>
                </a:lnTo>
                <a:lnTo>
                  <a:pt x="2080037" y="953770"/>
                </a:lnTo>
                <a:lnTo>
                  <a:pt x="2071152" y="954088"/>
                </a:lnTo>
                <a:lnTo>
                  <a:pt x="2060046" y="954088"/>
                </a:lnTo>
                <a:lnTo>
                  <a:pt x="2045450" y="953770"/>
                </a:lnTo>
                <a:lnTo>
                  <a:pt x="2027363" y="952500"/>
                </a:lnTo>
                <a:lnTo>
                  <a:pt x="2005785" y="950911"/>
                </a:lnTo>
                <a:lnTo>
                  <a:pt x="1993727" y="949640"/>
                </a:lnTo>
                <a:lnTo>
                  <a:pt x="1981035" y="947734"/>
                </a:lnTo>
                <a:lnTo>
                  <a:pt x="1968025" y="945828"/>
                </a:lnTo>
                <a:lnTo>
                  <a:pt x="1954063" y="943286"/>
                </a:lnTo>
                <a:lnTo>
                  <a:pt x="1939150" y="940109"/>
                </a:lnTo>
                <a:lnTo>
                  <a:pt x="1924236" y="937249"/>
                </a:lnTo>
                <a:lnTo>
                  <a:pt x="1908688" y="933437"/>
                </a:lnTo>
                <a:lnTo>
                  <a:pt x="1892505" y="928671"/>
                </a:lnTo>
                <a:lnTo>
                  <a:pt x="1875687" y="923905"/>
                </a:lnTo>
                <a:lnTo>
                  <a:pt x="1858869" y="918504"/>
                </a:lnTo>
                <a:lnTo>
                  <a:pt x="1841417" y="912468"/>
                </a:lnTo>
                <a:lnTo>
                  <a:pt x="1823648" y="905796"/>
                </a:lnTo>
                <a:lnTo>
                  <a:pt x="1805878" y="898171"/>
                </a:lnTo>
                <a:lnTo>
                  <a:pt x="1787474" y="890228"/>
                </a:lnTo>
                <a:lnTo>
                  <a:pt x="1768752" y="881014"/>
                </a:lnTo>
                <a:lnTo>
                  <a:pt x="1750031" y="871801"/>
                </a:lnTo>
                <a:lnTo>
                  <a:pt x="1730992" y="860999"/>
                </a:lnTo>
                <a:lnTo>
                  <a:pt x="1712271" y="849879"/>
                </a:lnTo>
                <a:lnTo>
                  <a:pt x="1692915" y="837488"/>
                </a:lnTo>
                <a:lnTo>
                  <a:pt x="1673876" y="824779"/>
                </a:lnTo>
                <a:lnTo>
                  <a:pt x="1675462" y="812389"/>
                </a:lnTo>
                <a:lnTo>
                  <a:pt x="1676732" y="799680"/>
                </a:lnTo>
                <a:lnTo>
                  <a:pt x="1677366" y="787289"/>
                </a:lnTo>
                <a:lnTo>
                  <a:pt x="1677684" y="774581"/>
                </a:lnTo>
                <a:lnTo>
                  <a:pt x="1677366" y="763779"/>
                </a:lnTo>
                <a:lnTo>
                  <a:pt x="1677049" y="752977"/>
                </a:lnTo>
                <a:lnTo>
                  <a:pt x="1676414" y="742174"/>
                </a:lnTo>
                <a:lnTo>
                  <a:pt x="1675145" y="731690"/>
                </a:lnTo>
                <a:lnTo>
                  <a:pt x="1673558" y="721205"/>
                </a:lnTo>
                <a:lnTo>
                  <a:pt x="1672289" y="710403"/>
                </a:lnTo>
                <a:lnTo>
                  <a:pt x="1670385" y="699919"/>
                </a:lnTo>
                <a:lnTo>
                  <a:pt x="1667847" y="689434"/>
                </a:lnTo>
                <a:lnTo>
                  <a:pt x="1665308" y="678950"/>
                </a:lnTo>
                <a:lnTo>
                  <a:pt x="1662453" y="668783"/>
                </a:lnTo>
                <a:lnTo>
                  <a:pt x="1659279" y="658616"/>
                </a:lnTo>
                <a:lnTo>
                  <a:pt x="1655789" y="648450"/>
                </a:lnTo>
                <a:lnTo>
                  <a:pt x="1651981" y="638283"/>
                </a:lnTo>
                <a:lnTo>
                  <a:pt x="1648491" y="628116"/>
                </a:lnTo>
                <a:lnTo>
                  <a:pt x="1644048" y="618267"/>
                </a:lnTo>
                <a:lnTo>
                  <a:pt x="1639606" y="608418"/>
                </a:lnTo>
                <a:lnTo>
                  <a:pt x="1634846" y="598569"/>
                </a:lnTo>
                <a:lnTo>
                  <a:pt x="1629769" y="588720"/>
                </a:lnTo>
                <a:lnTo>
                  <a:pt x="1624692" y="579188"/>
                </a:lnTo>
                <a:lnTo>
                  <a:pt x="1618981" y="569657"/>
                </a:lnTo>
                <a:lnTo>
                  <a:pt x="1613269" y="560443"/>
                </a:lnTo>
                <a:lnTo>
                  <a:pt x="1606923" y="550912"/>
                </a:lnTo>
                <a:lnTo>
                  <a:pt x="1600576" y="541381"/>
                </a:lnTo>
                <a:lnTo>
                  <a:pt x="1593913" y="532167"/>
                </a:lnTo>
                <a:lnTo>
                  <a:pt x="1587249" y="523271"/>
                </a:lnTo>
                <a:lnTo>
                  <a:pt x="1580268" y="514057"/>
                </a:lnTo>
                <a:lnTo>
                  <a:pt x="1572653" y="505479"/>
                </a:lnTo>
                <a:lnTo>
                  <a:pt x="1565355" y="496583"/>
                </a:lnTo>
                <a:lnTo>
                  <a:pt x="1557739" y="488005"/>
                </a:lnTo>
                <a:lnTo>
                  <a:pt x="1549806" y="479427"/>
                </a:lnTo>
                <a:lnTo>
                  <a:pt x="1541556" y="470531"/>
                </a:lnTo>
                <a:lnTo>
                  <a:pt x="1532671" y="462270"/>
                </a:lnTo>
                <a:lnTo>
                  <a:pt x="1524104" y="454010"/>
                </a:lnTo>
                <a:lnTo>
                  <a:pt x="1515219" y="446067"/>
                </a:lnTo>
                <a:lnTo>
                  <a:pt x="1506334" y="438124"/>
                </a:lnTo>
                <a:lnTo>
                  <a:pt x="1496815" y="430182"/>
                </a:lnTo>
                <a:lnTo>
                  <a:pt x="1477459" y="414614"/>
                </a:lnTo>
                <a:lnTo>
                  <a:pt x="1457468" y="399364"/>
                </a:lnTo>
                <a:lnTo>
                  <a:pt x="1436843" y="384749"/>
                </a:lnTo>
                <a:lnTo>
                  <a:pt x="1414948" y="370770"/>
                </a:lnTo>
                <a:lnTo>
                  <a:pt x="1392419" y="357426"/>
                </a:lnTo>
                <a:lnTo>
                  <a:pt x="1369572" y="344717"/>
                </a:lnTo>
                <a:lnTo>
                  <a:pt x="1345774" y="332009"/>
                </a:lnTo>
                <a:lnTo>
                  <a:pt x="1321023" y="320571"/>
                </a:lnTo>
                <a:lnTo>
                  <a:pt x="1295956" y="309133"/>
                </a:lnTo>
                <a:lnTo>
                  <a:pt x="1269936" y="298331"/>
                </a:lnTo>
                <a:lnTo>
                  <a:pt x="1243282" y="288164"/>
                </a:lnTo>
                <a:lnTo>
                  <a:pt x="1216627" y="279268"/>
                </a:lnTo>
                <a:lnTo>
                  <a:pt x="1189021" y="270055"/>
                </a:lnTo>
                <a:lnTo>
                  <a:pt x="1160463" y="262112"/>
                </a:lnTo>
                <a:lnTo>
                  <a:pt x="1167127" y="248133"/>
                </a:lnTo>
                <a:lnTo>
                  <a:pt x="1174107" y="234154"/>
                </a:lnTo>
                <a:lnTo>
                  <a:pt x="1182675" y="220810"/>
                </a:lnTo>
                <a:lnTo>
                  <a:pt x="1191242" y="207783"/>
                </a:lnTo>
                <a:lnTo>
                  <a:pt x="1201079" y="194439"/>
                </a:lnTo>
                <a:lnTo>
                  <a:pt x="1211550" y="182049"/>
                </a:lnTo>
                <a:lnTo>
                  <a:pt x="1222656" y="169340"/>
                </a:lnTo>
                <a:lnTo>
                  <a:pt x="1234714" y="157267"/>
                </a:lnTo>
                <a:lnTo>
                  <a:pt x="1247407" y="145512"/>
                </a:lnTo>
                <a:lnTo>
                  <a:pt x="1260734" y="134392"/>
                </a:lnTo>
                <a:lnTo>
                  <a:pt x="1274696" y="123272"/>
                </a:lnTo>
                <a:lnTo>
                  <a:pt x="1289292" y="112788"/>
                </a:lnTo>
                <a:lnTo>
                  <a:pt x="1304523" y="102621"/>
                </a:lnTo>
                <a:lnTo>
                  <a:pt x="1320706" y="92772"/>
                </a:lnTo>
                <a:lnTo>
                  <a:pt x="1336889" y="83240"/>
                </a:lnTo>
                <a:lnTo>
                  <a:pt x="1354024" y="74344"/>
                </a:lnTo>
                <a:lnTo>
                  <a:pt x="1371794" y="65766"/>
                </a:lnTo>
                <a:lnTo>
                  <a:pt x="1389880" y="57823"/>
                </a:lnTo>
                <a:lnTo>
                  <a:pt x="1408919" y="50198"/>
                </a:lnTo>
                <a:lnTo>
                  <a:pt x="1427958" y="43209"/>
                </a:lnTo>
                <a:lnTo>
                  <a:pt x="1447631" y="36219"/>
                </a:lnTo>
                <a:lnTo>
                  <a:pt x="1467622" y="30183"/>
                </a:lnTo>
                <a:lnTo>
                  <a:pt x="1488248" y="24464"/>
                </a:lnTo>
                <a:lnTo>
                  <a:pt x="1509190" y="19698"/>
                </a:lnTo>
                <a:lnTo>
                  <a:pt x="1530450" y="14932"/>
                </a:lnTo>
                <a:lnTo>
                  <a:pt x="1552345" y="10802"/>
                </a:lnTo>
                <a:lnTo>
                  <a:pt x="1574239" y="7625"/>
                </a:lnTo>
                <a:lnTo>
                  <a:pt x="1597086" y="4766"/>
                </a:lnTo>
                <a:lnTo>
                  <a:pt x="1619615" y="2542"/>
                </a:lnTo>
                <a:lnTo>
                  <a:pt x="1642779" y="953"/>
                </a:lnTo>
                <a:lnTo>
                  <a:pt x="1665943" y="318"/>
                </a:lnTo>
                <a:lnTo>
                  <a:pt x="1689424" y="0"/>
                </a:lnTo>
                <a:close/>
              </a:path>
            </a:pathLst>
          </a:custGeom>
          <a:extLst>
            <a:ext uri="{91240B29-F687-4F45-9708-019B960494DF}">
              <a14:hiddenLine xmlns:a14="http://schemas.microsoft.com/office/drawing/2010/main" w="9525">
                <a:solidFill>
                  <a:srgbClr val="000000"/>
                </a:solidFill>
                <a:round/>
              </a14:hiddenLine>
            </a:ext>
          </a:extLst>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文本框 5"/>
          <p:cNvSpPr txBox="1"/>
          <p:nvPr/>
        </p:nvSpPr>
        <p:spPr>
          <a:xfrm>
            <a:off x="5730240" y="3853180"/>
            <a:ext cx="2631440" cy="822960"/>
          </a:xfrm>
          <a:prstGeom prst="rect">
            <a:avLst/>
          </a:prstGeom>
          <a:ln w="0">
            <a:solidFill>
              <a:schemeClr val="accent4"/>
            </a:solidFill>
          </a:ln>
        </p:spPr>
        <p:style>
          <a:lnRef idx="2">
            <a:schemeClr val="accent4"/>
          </a:lnRef>
          <a:fillRef idx="1">
            <a:schemeClr val="lt1"/>
          </a:fillRef>
          <a:effectRef idx="0">
            <a:schemeClr val="accent4"/>
          </a:effectRef>
          <a:fontRef idx="minor">
            <a:schemeClr val="dk1"/>
          </a:fontRef>
        </p:style>
        <p:txBody>
          <a:bodyPr wrap="none" rtlCol="0">
            <a:spAutoFit/>
            <a:scene3d>
              <a:camera prst="orthographicFront"/>
              <a:lightRig rig="threePt" dir="t"/>
            </a:scene3d>
          </a:bodyPr>
          <a:p>
            <a:r>
              <a:rPr lang="zh-CN" altLang="en-US" sz="2400" b="1">
                <a:solidFill>
                  <a:srgbClr val="FF0000"/>
                </a:solidFill>
                <a:effectLst>
                  <a:outerShdw blurRad="38100" dist="19050" dir="2700000" algn="tl" rotWithShape="0">
                    <a:schemeClr val="dk1">
                      <a:alpha val="40000"/>
                    </a:schemeClr>
                  </a:outerShdw>
                </a:effectLst>
              </a:rPr>
              <a:t>红色图标！</a:t>
            </a:r>
            <a:endParaRPr lang="zh-CN" altLang="en-US" sz="2400" b="1">
              <a:solidFill>
                <a:srgbClr val="FF0000"/>
              </a:solidFill>
              <a:effectLst>
                <a:outerShdw blurRad="38100" dist="19050" dir="2700000" algn="tl" rotWithShape="0">
                  <a:schemeClr val="dk1">
                    <a:alpha val="40000"/>
                  </a:schemeClr>
                </a:outerShdw>
              </a:effectLst>
            </a:endParaRPr>
          </a:p>
          <a:p>
            <a:r>
              <a:rPr lang="zh-CN" altLang="en-US" sz="2400" b="1">
                <a:solidFill>
                  <a:srgbClr val="FF0000"/>
                </a:solidFill>
                <a:effectLst>
                  <a:outerShdw blurRad="38100" dist="19050" dir="2700000" algn="tl" rotWithShape="0">
                    <a:schemeClr val="dk1">
                      <a:alpha val="40000"/>
                    </a:schemeClr>
                  </a:outerShdw>
                </a:effectLst>
              </a:rPr>
              <a:t>表示连接不成功。</a:t>
            </a:r>
            <a:endParaRPr lang="zh-CN" altLang="en-US" sz="2400" b="1">
              <a:solidFill>
                <a:srgbClr val="FF0000"/>
              </a:solidFill>
              <a:effectLst>
                <a:outerShdw blurRad="38100" dist="19050" dir="2700000" algn="tl" rotWithShape="0">
                  <a:schemeClr val="dk1">
                    <a:alpha val="40000"/>
                  </a:scheme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对话框"/>
          <p:cNvSpPr/>
          <p:nvPr/>
        </p:nvSpPr>
        <p:spPr bwMode="auto">
          <a:xfrm>
            <a:off x="1262380" y="3679190"/>
            <a:ext cx="2211070" cy="883920"/>
          </a:xfrm>
          <a:custGeom>
            <a:avLst/>
            <a:gdLst>
              <a:gd name="T0" fmla="*/ 50819 w 6340475"/>
              <a:gd name="T1" fmla="*/ 31982 h 4302126"/>
              <a:gd name="T2" fmla="*/ 51599 w 6340475"/>
              <a:gd name="T3" fmla="*/ 32911 h 4302126"/>
              <a:gd name="T4" fmla="*/ 51460 w 6340475"/>
              <a:gd name="T5" fmla="*/ 34060 h 4302126"/>
              <a:gd name="T6" fmla="*/ 50473 w 6340475"/>
              <a:gd name="T7" fmla="*/ 34855 h 4302126"/>
              <a:gd name="T8" fmla="*/ 49033 w 6340475"/>
              <a:gd name="T9" fmla="*/ 34967 h 4302126"/>
              <a:gd name="T10" fmla="*/ 47868 w 6340475"/>
              <a:gd name="T11" fmla="*/ 34341 h 4302126"/>
              <a:gd name="T12" fmla="*/ 47453 w 6340475"/>
              <a:gd name="T13" fmla="*/ 33244 h 4302126"/>
              <a:gd name="T14" fmla="*/ 47997 w 6340475"/>
              <a:gd name="T15" fmla="*/ 32201 h 4302126"/>
              <a:gd name="T16" fmla="*/ 49236 w 6340475"/>
              <a:gd name="T17" fmla="*/ 31669 h 4302126"/>
              <a:gd name="T18" fmla="*/ 45994 w 6340475"/>
              <a:gd name="T19" fmla="*/ 25211 h 4302126"/>
              <a:gd name="T20" fmla="*/ 47298 w 6340475"/>
              <a:gd name="T21" fmla="*/ 26357 h 4302126"/>
              <a:gd name="T22" fmla="*/ 47395 w 6340475"/>
              <a:gd name="T23" fmla="*/ 27961 h 4302126"/>
              <a:gd name="T24" fmla="*/ 46236 w 6340475"/>
              <a:gd name="T25" fmla="*/ 29204 h 4302126"/>
              <a:gd name="T26" fmla="*/ 44305 w 6340475"/>
              <a:gd name="T27" fmla="*/ 29592 h 4302126"/>
              <a:gd name="T28" fmla="*/ 42538 w 6340475"/>
              <a:gd name="T29" fmla="*/ 28917 h 4302126"/>
              <a:gd name="T30" fmla="*/ 41693 w 6340475"/>
              <a:gd name="T31" fmla="*/ 27506 h 4302126"/>
              <a:gd name="T32" fmla="*/ 42179 w 6340475"/>
              <a:gd name="T33" fmla="*/ 25960 h 4302126"/>
              <a:gd name="T34" fmla="*/ 43735 w 6340475"/>
              <a:gd name="T35" fmla="*/ 25033 h 4302126"/>
              <a:gd name="T36" fmla="*/ 24983 w 6340475"/>
              <a:gd name="T37" fmla="*/ 171 h 4302126"/>
              <a:gd name="T38" fmla="*/ 28703 w 6340475"/>
              <a:gd name="T39" fmla="*/ 1435 h 4302126"/>
              <a:gd name="T40" fmla="*/ 33150 w 6340475"/>
              <a:gd name="T41" fmla="*/ 3419 h 4302126"/>
              <a:gd name="T42" fmla="*/ 36113 w 6340475"/>
              <a:gd name="T43" fmla="*/ 2705 h 4302126"/>
              <a:gd name="T44" fmla="*/ 39448 w 6340475"/>
              <a:gd name="T45" fmla="*/ 3367 h 4302126"/>
              <a:gd name="T46" fmla="*/ 41269 w 6340475"/>
              <a:gd name="T47" fmla="*/ 4724 h 4302126"/>
              <a:gd name="T48" fmla="*/ 41967 w 6340475"/>
              <a:gd name="T49" fmla="*/ 5926 h 4302126"/>
              <a:gd name="T50" fmla="*/ 44726 w 6340475"/>
              <a:gd name="T51" fmla="*/ 7868 h 4302126"/>
              <a:gd name="T52" fmla="*/ 46146 w 6340475"/>
              <a:gd name="T53" fmla="*/ 9158 h 4302126"/>
              <a:gd name="T54" fmla="*/ 46140 w 6340475"/>
              <a:gd name="T55" fmla="*/ 11879 h 4302126"/>
              <a:gd name="T56" fmla="*/ 48986 w 6340475"/>
              <a:gd name="T57" fmla="*/ 13543 h 4302126"/>
              <a:gd name="T58" fmla="*/ 49898 w 6340475"/>
              <a:gd name="T59" fmla="*/ 15168 h 4302126"/>
              <a:gd name="T60" fmla="*/ 49830 w 6340475"/>
              <a:gd name="T61" fmla="*/ 16687 h 4302126"/>
              <a:gd name="T62" fmla="*/ 49106 w 6340475"/>
              <a:gd name="T63" fmla="*/ 17925 h 4302126"/>
              <a:gd name="T64" fmla="*/ 47883 w 6340475"/>
              <a:gd name="T65" fmla="*/ 18910 h 4302126"/>
              <a:gd name="T66" fmla="*/ 46282 w 6340475"/>
              <a:gd name="T67" fmla="*/ 19559 h 4302126"/>
              <a:gd name="T68" fmla="*/ 44438 w 6340475"/>
              <a:gd name="T69" fmla="*/ 19766 h 4302126"/>
              <a:gd name="T70" fmla="*/ 41747 w 6340475"/>
              <a:gd name="T71" fmla="*/ 20871 h 4302126"/>
              <a:gd name="T72" fmla="*/ 38836 w 6340475"/>
              <a:gd name="T73" fmla="*/ 22397 h 4302126"/>
              <a:gd name="T74" fmla="*/ 35683 w 6340475"/>
              <a:gd name="T75" fmla="*/ 24002 h 4302126"/>
              <a:gd name="T76" fmla="*/ 31911 w 6340475"/>
              <a:gd name="T77" fmla="*/ 24516 h 4302126"/>
              <a:gd name="T78" fmla="*/ 27845 w 6340475"/>
              <a:gd name="T79" fmla="*/ 23683 h 4302126"/>
              <a:gd name="T80" fmla="*/ 24404 w 6340475"/>
              <a:gd name="T81" fmla="*/ 24329 h 4302126"/>
              <a:gd name="T82" fmla="*/ 21959 w 6340475"/>
              <a:gd name="T83" fmla="*/ 24823 h 4302126"/>
              <a:gd name="T84" fmla="*/ 18614 w 6340475"/>
              <a:gd name="T85" fmla="*/ 24723 h 4302126"/>
              <a:gd name="T86" fmla="*/ 14888 w 6340475"/>
              <a:gd name="T87" fmla="*/ 23447 h 4302126"/>
              <a:gd name="T88" fmla="*/ 10975 w 6340475"/>
              <a:gd name="T89" fmla="*/ 21198 h 4302126"/>
              <a:gd name="T90" fmla="*/ 9108 w 6340475"/>
              <a:gd name="T91" fmla="*/ 21214 h 4302126"/>
              <a:gd name="T92" fmla="*/ 6915 w 6340475"/>
              <a:gd name="T93" fmla="*/ 20484 h 4302126"/>
              <a:gd name="T94" fmla="*/ 5777 w 6340475"/>
              <a:gd name="T95" fmla="*/ 19572 h 4302126"/>
              <a:gd name="T96" fmla="*/ 5110 w 6340475"/>
              <a:gd name="T97" fmla="*/ 18438 h 4302126"/>
              <a:gd name="T98" fmla="*/ 5227 w 6340475"/>
              <a:gd name="T99" fmla="*/ 15630 h 4302126"/>
              <a:gd name="T100" fmla="*/ 1410 w 6340475"/>
              <a:gd name="T101" fmla="*/ 14667 h 4302126"/>
              <a:gd name="T102" fmla="*/ 104 w 6340475"/>
              <a:gd name="T103" fmla="*/ 13074 h 4302126"/>
              <a:gd name="T104" fmla="*/ 94 w 6340475"/>
              <a:gd name="T105" fmla="*/ 11753 h 4302126"/>
              <a:gd name="T106" fmla="*/ 1381 w 6340475"/>
              <a:gd name="T107" fmla="*/ 10143 h 4302126"/>
              <a:gd name="T108" fmla="*/ 3842 w 6340475"/>
              <a:gd name="T109" fmla="*/ 9332 h 4302126"/>
              <a:gd name="T110" fmla="*/ 5861 w 6340475"/>
              <a:gd name="T111" fmla="*/ 7219 h 4302126"/>
              <a:gd name="T112" fmla="*/ 7756 w 6340475"/>
              <a:gd name="T113" fmla="*/ 5694 h 4302126"/>
              <a:gd name="T114" fmla="*/ 11130 w 6340475"/>
              <a:gd name="T115" fmla="*/ 4840 h 4302126"/>
              <a:gd name="T116" fmla="*/ 14594 w 6340475"/>
              <a:gd name="T117" fmla="*/ 3490 h 4302126"/>
              <a:gd name="T118" fmla="*/ 16124 w 6340475"/>
              <a:gd name="T119" fmla="*/ 2075 h 4302126"/>
              <a:gd name="T120" fmla="*/ 18019 w 6340475"/>
              <a:gd name="T121" fmla="*/ 995 h 4302126"/>
              <a:gd name="T122" fmla="*/ 20199 w 6340475"/>
              <a:gd name="T123" fmla="*/ 294 h 4302126"/>
              <a:gd name="T124" fmla="*/ 22573 w 6340475"/>
              <a:gd name="T125" fmla="*/ 6 h 43021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0475" h="4302126">
                <a:moveTo>
                  <a:pt x="6081514" y="3887788"/>
                </a:moveTo>
                <a:lnTo>
                  <a:pt x="6095018" y="3888185"/>
                </a:lnTo>
                <a:lnTo>
                  <a:pt x="6108125" y="3889374"/>
                </a:lnTo>
                <a:lnTo>
                  <a:pt x="6121232" y="3890564"/>
                </a:lnTo>
                <a:lnTo>
                  <a:pt x="6133544" y="3892150"/>
                </a:lnTo>
                <a:lnTo>
                  <a:pt x="6146254" y="3894529"/>
                </a:lnTo>
                <a:lnTo>
                  <a:pt x="6158567" y="3897304"/>
                </a:lnTo>
                <a:lnTo>
                  <a:pt x="6170879" y="3900873"/>
                </a:lnTo>
                <a:lnTo>
                  <a:pt x="6182398" y="3904441"/>
                </a:lnTo>
                <a:lnTo>
                  <a:pt x="6193916" y="3908406"/>
                </a:lnTo>
                <a:lnTo>
                  <a:pt x="6205037" y="3912767"/>
                </a:lnTo>
                <a:lnTo>
                  <a:pt x="6215761" y="3917922"/>
                </a:lnTo>
                <a:lnTo>
                  <a:pt x="6226484" y="3923473"/>
                </a:lnTo>
                <a:lnTo>
                  <a:pt x="6236414" y="3929024"/>
                </a:lnTo>
                <a:lnTo>
                  <a:pt x="6246343" y="3934971"/>
                </a:lnTo>
                <a:lnTo>
                  <a:pt x="6255479" y="3942108"/>
                </a:lnTo>
                <a:lnTo>
                  <a:pt x="6264217" y="3948452"/>
                </a:lnTo>
                <a:lnTo>
                  <a:pt x="6273352" y="3955986"/>
                </a:lnTo>
                <a:lnTo>
                  <a:pt x="6281295" y="3963519"/>
                </a:lnTo>
                <a:lnTo>
                  <a:pt x="6288842" y="3971052"/>
                </a:lnTo>
                <a:lnTo>
                  <a:pt x="6295991" y="3978982"/>
                </a:lnTo>
                <a:lnTo>
                  <a:pt x="6302743" y="3987705"/>
                </a:lnTo>
                <a:lnTo>
                  <a:pt x="6309098" y="3996032"/>
                </a:lnTo>
                <a:lnTo>
                  <a:pt x="6315055" y="4005547"/>
                </a:lnTo>
                <a:lnTo>
                  <a:pt x="6320219" y="4014270"/>
                </a:lnTo>
                <a:lnTo>
                  <a:pt x="6324588" y="4023786"/>
                </a:lnTo>
                <a:lnTo>
                  <a:pt x="6328957" y="4033699"/>
                </a:lnTo>
                <a:lnTo>
                  <a:pt x="6332134" y="4043215"/>
                </a:lnTo>
                <a:lnTo>
                  <a:pt x="6334915" y="4053127"/>
                </a:lnTo>
                <a:lnTo>
                  <a:pt x="6337298" y="4063436"/>
                </a:lnTo>
                <a:lnTo>
                  <a:pt x="6338886" y="4073745"/>
                </a:lnTo>
                <a:lnTo>
                  <a:pt x="6340078" y="4084054"/>
                </a:lnTo>
                <a:lnTo>
                  <a:pt x="6340475" y="4094759"/>
                </a:lnTo>
                <a:lnTo>
                  <a:pt x="6340078" y="4105861"/>
                </a:lnTo>
                <a:lnTo>
                  <a:pt x="6338886" y="4116170"/>
                </a:lnTo>
                <a:lnTo>
                  <a:pt x="6337298" y="4126875"/>
                </a:lnTo>
                <a:lnTo>
                  <a:pt x="6334915" y="4136788"/>
                </a:lnTo>
                <a:lnTo>
                  <a:pt x="6332134" y="4146700"/>
                </a:lnTo>
                <a:lnTo>
                  <a:pt x="6328957" y="4156216"/>
                </a:lnTo>
                <a:lnTo>
                  <a:pt x="6324588" y="4166128"/>
                </a:lnTo>
                <a:lnTo>
                  <a:pt x="6320219" y="4175644"/>
                </a:lnTo>
                <a:lnTo>
                  <a:pt x="6315055" y="4184367"/>
                </a:lnTo>
                <a:lnTo>
                  <a:pt x="6309098" y="4193883"/>
                </a:lnTo>
                <a:lnTo>
                  <a:pt x="6302743" y="4202209"/>
                </a:lnTo>
                <a:lnTo>
                  <a:pt x="6295991" y="4210932"/>
                </a:lnTo>
                <a:lnTo>
                  <a:pt x="6288842" y="4218862"/>
                </a:lnTo>
                <a:lnTo>
                  <a:pt x="6281295" y="4226792"/>
                </a:lnTo>
                <a:lnTo>
                  <a:pt x="6273352" y="4233929"/>
                </a:lnTo>
                <a:lnTo>
                  <a:pt x="6264217" y="4241462"/>
                </a:lnTo>
                <a:lnTo>
                  <a:pt x="6255479" y="4247806"/>
                </a:lnTo>
                <a:lnTo>
                  <a:pt x="6246343" y="4254943"/>
                </a:lnTo>
                <a:lnTo>
                  <a:pt x="6236414" y="4260891"/>
                </a:lnTo>
                <a:lnTo>
                  <a:pt x="6226484" y="4266442"/>
                </a:lnTo>
                <a:lnTo>
                  <a:pt x="6215761" y="4271993"/>
                </a:lnTo>
                <a:lnTo>
                  <a:pt x="6205037" y="4277147"/>
                </a:lnTo>
                <a:lnTo>
                  <a:pt x="6193916" y="4281905"/>
                </a:lnTo>
                <a:lnTo>
                  <a:pt x="6182398" y="4285473"/>
                </a:lnTo>
                <a:lnTo>
                  <a:pt x="6170879" y="4289042"/>
                </a:lnTo>
                <a:lnTo>
                  <a:pt x="6158567" y="4293007"/>
                </a:lnTo>
                <a:lnTo>
                  <a:pt x="6146254" y="4295782"/>
                </a:lnTo>
                <a:lnTo>
                  <a:pt x="6133544" y="4297765"/>
                </a:lnTo>
                <a:lnTo>
                  <a:pt x="6121232" y="4299351"/>
                </a:lnTo>
                <a:lnTo>
                  <a:pt x="6108125" y="4300540"/>
                </a:lnTo>
                <a:lnTo>
                  <a:pt x="6095018" y="4301730"/>
                </a:lnTo>
                <a:lnTo>
                  <a:pt x="6081514" y="4302126"/>
                </a:lnTo>
                <a:lnTo>
                  <a:pt x="6068407" y="4301730"/>
                </a:lnTo>
                <a:lnTo>
                  <a:pt x="6055300" y="4300540"/>
                </a:lnTo>
                <a:lnTo>
                  <a:pt x="6042193" y="4299351"/>
                </a:lnTo>
                <a:lnTo>
                  <a:pt x="6029881" y="4297765"/>
                </a:lnTo>
                <a:lnTo>
                  <a:pt x="6017171" y="4295782"/>
                </a:lnTo>
                <a:lnTo>
                  <a:pt x="6004858" y="4293007"/>
                </a:lnTo>
                <a:lnTo>
                  <a:pt x="5992546" y="4289042"/>
                </a:lnTo>
                <a:lnTo>
                  <a:pt x="5981027" y="4285473"/>
                </a:lnTo>
                <a:lnTo>
                  <a:pt x="5969509" y="4281905"/>
                </a:lnTo>
                <a:lnTo>
                  <a:pt x="5958388" y="4277147"/>
                </a:lnTo>
                <a:lnTo>
                  <a:pt x="5947664" y="4271993"/>
                </a:lnTo>
                <a:lnTo>
                  <a:pt x="5936941" y="4266442"/>
                </a:lnTo>
                <a:lnTo>
                  <a:pt x="5926614" y="4260891"/>
                </a:lnTo>
                <a:lnTo>
                  <a:pt x="5917082" y="4254943"/>
                </a:lnTo>
                <a:lnTo>
                  <a:pt x="5907946" y="4247806"/>
                </a:lnTo>
                <a:lnTo>
                  <a:pt x="5898811" y="4241462"/>
                </a:lnTo>
                <a:lnTo>
                  <a:pt x="5890073" y="4233929"/>
                </a:lnTo>
                <a:lnTo>
                  <a:pt x="5882130" y="4226792"/>
                </a:lnTo>
                <a:lnTo>
                  <a:pt x="5874186" y="4218862"/>
                </a:lnTo>
                <a:lnTo>
                  <a:pt x="5867434" y="4210932"/>
                </a:lnTo>
                <a:lnTo>
                  <a:pt x="5860285" y="4202209"/>
                </a:lnTo>
                <a:lnTo>
                  <a:pt x="5854327" y="4193883"/>
                </a:lnTo>
                <a:lnTo>
                  <a:pt x="5848369" y="4184367"/>
                </a:lnTo>
                <a:lnTo>
                  <a:pt x="5843206" y="4175644"/>
                </a:lnTo>
                <a:lnTo>
                  <a:pt x="5838837" y="4166128"/>
                </a:lnTo>
                <a:lnTo>
                  <a:pt x="5834865" y="4156216"/>
                </a:lnTo>
                <a:lnTo>
                  <a:pt x="5831291" y="4146700"/>
                </a:lnTo>
                <a:lnTo>
                  <a:pt x="5828511" y="4136788"/>
                </a:lnTo>
                <a:lnTo>
                  <a:pt x="5826127" y="4126875"/>
                </a:lnTo>
                <a:lnTo>
                  <a:pt x="5824142" y="4116170"/>
                </a:lnTo>
                <a:lnTo>
                  <a:pt x="5823347" y="4105861"/>
                </a:lnTo>
                <a:lnTo>
                  <a:pt x="5822950" y="4094759"/>
                </a:lnTo>
                <a:lnTo>
                  <a:pt x="5823347" y="4084054"/>
                </a:lnTo>
                <a:lnTo>
                  <a:pt x="5824142" y="4073745"/>
                </a:lnTo>
                <a:lnTo>
                  <a:pt x="5826127" y="4063436"/>
                </a:lnTo>
                <a:lnTo>
                  <a:pt x="5828511" y="4053127"/>
                </a:lnTo>
                <a:lnTo>
                  <a:pt x="5831291" y="4043215"/>
                </a:lnTo>
                <a:lnTo>
                  <a:pt x="5834865" y="4033699"/>
                </a:lnTo>
                <a:lnTo>
                  <a:pt x="5838837" y="4023786"/>
                </a:lnTo>
                <a:lnTo>
                  <a:pt x="5843206" y="4014270"/>
                </a:lnTo>
                <a:lnTo>
                  <a:pt x="5848369" y="4005547"/>
                </a:lnTo>
                <a:lnTo>
                  <a:pt x="5854327" y="3996032"/>
                </a:lnTo>
                <a:lnTo>
                  <a:pt x="5860285" y="3987705"/>
                </a:lnTo>
                <a:lnTo>
                  <a:pt x="5867434" y="3978982"/>
                </a:lnTo>
                <a:lnTo>
                  <a:pt x="5874186" y="3971052"/>
                </a:lnTo>
                <a:lnTo>
                  <a:pt x="5882130" y="3963519"/>
                </a:lnTo>
                <a:lnTo>
                  <a:pt x="5890073" y="3955986"/>
                </a:lnTo>
                <a:lnTo>
                  <a:pt x="5898811" y="3948452"/>
                </a:lnTo>
                <a:lnTo>
                  <a:pt x="5907946" y="3942108"/>
                </a:lnTo>
                <a:lnTo>
                  <a:pt x="5917082" y="3934971"/>
                </a:lnTo>
                <a:lnTo>
                  <a:pt x="5926614" y="3929024"/>
                </a:lnTo>
                <a:lnTo>
                  <a:pt x="5936941" y="3923473"/>
                </a:lnTo>
                <a:lnTo>
                  <a:pt x="5947664" y="3917922"/>
                </a:lnTo>
                <a:lnTo>
                  <a:pt x="5958388" y="3912767"/>
                </a:lnTo>
                <a:lnTo>
                  <a:pt x="5969509" y="3908406"/>
                </a:lnTo>
                <a:lnTo>
                  <a:pt x="5981027" y="3904441"/>
                </a:lnTo>
                <a:lnTo>
                  <a:pt x="5992546" y="3900873"/>
                </a:lnTo>
                <a:lnTo>
                  <a:pt x="6004858" y="3897304"/>
                </a:lnTo>
                <a:lnTo>
                  <a:pt x="6017171" y="3894529"/>
                </a:lnTo>
                <a:lnTo>
                  <a:pt x="6029881" y="3892150"/>
                </a:lnTo>
                <a:lnTo>
                  <a:pt x="6042193" y="3890564"/>
                </a:lnTo>
                <a:lnTo>
                  <a:pt x="6055300" y="3889374"/>
                </a:lnTo>
                <a:lnTo>
                  <a:pt x="6068407" y="3888185"/>
                </a:lnTo>
                <a:lnTo>
                  <a:pt x="6081514" y="3887788"/>
                </a:lnTo>
                <a:close/>
                <a:moveTo>
                  <a:pt x="5473899" y="3062288"/>
                </a:moveTo>
                <a:lnTo>
                  <a:pt x="5492165" y="3062685"/>
                </a:lnTo>
                <a:lnTo>
                  <a:pt x="5510431" y="3063875"/>
                </a:lnTo>
                <a:lnTo>
                  <a:pt x="5527903" y="3065461"/>
                </a:lnTo>
                <a:lnTo>
                  <a:pt x="5546170" y="3068237"/>
                </a:lnTo>
                <a:lnTo>
                  <a:pt x="5563245" y="3071807"/>
                </a:lnTo>
                <a:lnTo>
                  <a:pt x="5580320" y="3075376"/>
                </a:lnTo>
                <a:lnTo>
                  <a:pt x="5596998" y="3080135"/>
                </a:lnTo>
                <a:lnTo>
                  <a:pt x="5613279" y="3084895"/>
                </a:lnTo>
                <a:lnTo>
                  <a:pt x="5629163" y="3090447"/>
                </a:lnTo>
                <a:lnTo>
                  <a:pt x="5644252" y="3097189"/>
                </a:lnTo>
                <a:lnTo>
                  <a:pt x="5659739" y="3103931"/>
                </a:lnTo>
                <a:lnTo>
                  <a:pt x="5674034" y="3111467"/>
                </a:lnTo>
                <a:lnTo>
                  <a:pt x="5687933" y="3119399"/>
                </a:lnTo>
                <a:lnTo>
                  <a:pt x="5701831" y="3128124"/>
                </a:lnTo>
                <a:lnTo>
                  <a:pt x="5714935" y="3136849"/>
                </a:lnTo>
                <a:lnTo>
                  <a:pt x="5727245" y="3146764"/>
                </a:lnTo>
                <a:lnTo>
                  <a:pt x="5738761" y="3156679"/>
                </a:lnTo>
                <a:lnTo>
                  <a:pt x="5750673" y="3166991"/>
                </a:lnTo>
                <a:lnTo>
                  <a:pt x="5761395" y="3178096"/>
                </a:lnTo>
                <a:lnTo>
                  <a:pt x="5770925" y="3189201"/>
                </a:lnTo>
                <a:lnTo>
                  <a:pt x="5780059" y="3200702"/>
                </a:lnTo>
                <a:lnTo>
                  <a:pt x="5789192" y="3212997"/>
                </a:lnTo>
                <a:lnTo>
                  <a:pt x="5796737" y="3225291"/>
                </a:lnTo>
                <a:lnTo>
                  <a:pt x="5804281" y="3237983"/>
                </a:lnTo>
                <a:lnTo>
                  <a:pt x="5810635" y="3250674"/>
                </a:lnTo>
                <a:lnTo>
                  <a:pt x="5816194" y="3264158"/>
                </a:lnTo>
                <a:lnTo>
                  <a:pt x="5820959" y="3278039"/>
                </a:lnTo>
                <a:lnTo>
                  <a:pt x="5825327" y="3291920"/>
                </a:lnTo>
                <a:lnTo>
                  <a:pt x="5828504" y="3305801"/>
                </a:lnTo>
                <a:lnTo>
                  <a:pt x="5830887" y="3320079"/>
                </a:lnTo>
                <a:lnTo>
                  <a:pt x="5832078" y="3335150"/>
                </a:lnTo>
                <a:lnTo>
                  <a:pt x="5832475" y="3349824"/>
                </a:lnTo>
                <a:lnTo>
                  <a:pt x="5832078" y="3364498"/>
                </a:lnTo>
                <a:lnTo>
                  <a:pt x="5830887" y="3379173"/>
                </a:lnTo>
                <a:lnTo>
                  <a:pt x="5828504" y="3393450"/>
                </a:lnTo>
                <a:lnTo>
                  <a:pt x="5825327" y="3407728"/>
                </a:lnTo>
                <a:lnTo>
                  <a:pt x="5820959" y="3421609"/>
                </a:lnTo>
                <a:lnTo>
                  <a:pt x="5816194" y="3435093"/>
                </a:lnTo>
                <a:lnTo>
                  <a:pt x="5810635" y="3448578"/>
                </a:lnTo>
                <a:lnTo>
                  <a:pt x="5804281" y="3461269"/>
                </a:lnTo>
                <a:lnTo>
                  <a:pt x="5796737" y="3473960"/>
                </a:lnTo>
                <a:lnTo>
                  <a:pt x="5789192" y="3486255"/>
                </a:lnTo>
                <a:lnTo>
                  <a:pt x="5780059" y="3498549"/>
                </a:lnTo>
                <a:lnTo>
                  <a:pt x="5770925" y="3510051"/>
                </a:lnTo>
                <a:lnTo>
                  <a:pt x="5761395" y="3521552"/>
                </a:lnTo>
                <a:lnTo>
                  <a:pt x="5750673" y="3532261"/>
                </a:lnTo>
                <a:lnTo>
                  <a:pt x="5738761" y="3542969"/>
                </a:lnTo>
                <a:lnTo>
                  <a:pt x="5727245" y="3552487"/>
                </a:lnTo>
                <a:lnTo>
                  <a:pt x="5714935" y="3562402"/>
                </a:lnTo>
                <a:lnTo>
                  <a:pt x="5701831" y="3571127"/>
                </a:lnTo>
                <a:lnTo>
                  <a:pt x="5687933" y="3579853"/>
                </a:lnTo>
                <a:lnTo>
                  <a:pt x="5674034" y="3587785"/>
                </a:lnTo>
                <a:lnTo>
                  <a:pt x="5659739" y="3595320"/>
                </a:lnTo>
                <a:lnTo>
                  <a:pt x="5644252" y="3602062"/>
                </a:lnTo>
                <a:lnTo>
                  <a:pt x="5629163" y="3608805"/>
                </a:lnTo>
                <a:lnTo>
                  <a:pt x="5613279" y="3614357"/>
                </a:lnTo>
                <a:lnTo>
                  <a:pt x="5596998" y="3619116"/>
                </a:lnTo>
                <a:lnTo>
                  <a:pt x="5580320" y="3623875"/>
                </a:lnTo>
                <a:lnTo>
                  <a:pt x="5563245" y="3628238"/>
                </a:lnTo>
                <a:lnTo>
                  <a:pt x="5546170" y="3631411"/>
                </a:lnTo>
                <a:lnTo>
                  <a:pt x="5527903" y="3633790"/>
                </a:lnTo>
                <a:lnTo>
                  <a:pt x="5510431" y="3635377"/>
                </a:lnTo>
                <a:lnTo>
                  <a:pt x="5492165" y="3636567"/>
                </a:lnTo>
                <a:lnTo>
                  <a:pt x="5473899" y="3636963"/>
                </a:lnTo>
                <a:lnTo>
                  <a:pt x="5455235" y="3636567"/>
                </a:lnTo>
                <a:lnTo>
                  <a:pt x="5436969" y="3635377"/>
                </a:lnTo>
                <a:lnTo>
                  <a:pt x="5419099" y="3633790"/>
                </a:lnTo>
                <a:lnTo>
                  <a:pt x="5401230" y="3631411"/>
                </a:lnTo>
                <a:lnTo>
                  <a:pt x="5384155" y="3628238"/>
                </a:lnTo>
                <a:lnTo>
                  <a:pt x="5367080" y="3623875"/>
                </a:lnTo>
                <a:lnTo>
                  <a:pt x="5350402" y="3619116"/>
                </a:lnTo>
                <a:lnTo>
                  <a:pt x="5334121" y="3614357"/>
                </a:lnTo>
                <a:lnTo>
                  <a:pt x="5318237" y="3608805"/>
                </a:lnTo>
                <a:lnTo>
                  <a:pt x="5302751" y="3602062"/>
                </a:lnTo>
                <a:lnTo>
                  <a:pt x="5287661" y="3595320"/>
                </a:lnTo>
                <a:lnTo>
                  <a:pt x="5272969" y="3587785"/>
                </a:lnTo>
                <a:lnTo>
                  <a:pt x="5259070" y="3579853"/>
                </a:lnTo>
                <a:lnTo>
                  <a:pt x="5245569" y="3571127"/>
                </a:lnTo>
                <a:lnTo>
                  <a:pt x="5232465" y="3562402"/>
                </a:lnTo>
                <a:lnTo>
                  <a:pt x="5220155" y="3552487"/>
                </a:lnTo>
                <a:lnTo>
                  <a:pt x="5207845" y="3542969"/>
                </a:lnTo>
                <a:lnTo>
                  <a:pt x="5196726" y="3532261"/>
                </a:lnTo>
                <a:lnTo>
                  <a:pt x="5186402" y="3521552"/>
                </a:lnTo>
                <a:lnTo>
                  <a:pt x="5176078" y="3510051"/>
                </a:lnTo>
                <a:lnTo>
                  <a:pt x="5166944" y="3498549"/>
                </a:lnTo>
                <a:lnTo>
                  <a:pt x="5158605" y="3486255"/>
                </a:lnTo>
                <a:lnTo>
                  <a:pt x="5149869" y="3473960"/>
                </a:lnTo>
                <a:lnTo>
                  <a:pt x="5143119" y="3461269"/>
                </a:lnTo>
                <a:lnTo>
                  <a:pt x="5136765" y="3448578"/>
                </a:lnTo>
                <a:lnTo>
                  <a:pt x="5131206" y="3435093"/>
                </a:lnTo>
                <a:lnTo>
                  <a:pt x="5126044" y="3421609"/>
                </a:lnTo>
                <a:lnTo>
                  <a:pt x="5122073" y="3407728"/>
                </a:lnTo>
                <a:lnTo>
                  <a:pt x="5118896" y="3393450"/>
                </a:lnTo>
                <a:lnTo>
                  <a:pt x="5116513" y="3379173"/>
                </a:lnTo>
                <a:lnTo>
                  <a:pt x="5115322" y="3364498"/>
                </a:lnTo>
                <a:lnTo>
                  <a:pt x="5114925" y="3349824"/>
                </a:lnTo>
                <a:lnTo>
                  <a:pt x="5115322" y="3335150"/>
                </a:lnTo>
                <a:lnTo>
                  <a:pt x="5116513" y="3320079"/>
                </a:lnTo>
                <a:lnTo>
                  <a:pt x="5118896" y="3305801"/>
                </a:lnTo>
                <a:lnTo>
                  <a:pt x="5122073" y="3291920"/>
                </a:lnTo>
                <a:lnTo>
                  <a:pt x="5126044" y="3278039"/>
                </a:lnTo>
                <a:lnTo>
                  <a:pt x="5131206" y="3264158"/>
                </a:lnTo>
                <a:lnTo>
                  <a:pt x="5136765" y="3250674"/>
                </a:lnTo>
                <a:lnTo>
                  <a:pt x="5143119" y="3237983"/>
                </a:lnTo>
                <a:lnTo>
                  <a:pt x="5149869" y="3225291"/>
                </a:lnTo>
                <a:lnTo>
                  <a:pt x="5158605" y="3212997"/>
                </a:lnTo>
                <a:lnTo>
                  <a:pt x="5166944" y="3200702"/>
                </a:lnTo>
                <a:lnTo>
                  <a:pt x="5176078" y="3189201"/>
                </a:lnTo>
                <a:lnTo>
                  <a:pt x="5186402" y="3178096"/>
                </a:lnTo>
                <a:lnTo>
                  <a:pt x="5196726" y="3166991"/>
                </a:lnTo>
                <a:lnTo>
                  <a:pt x="5207845" y="3156679"/>
                </a:lnTo>
                <a:lnTo>
                  <a:pt x="5220155" y="3146764"/>
                </a:lnTo>
                <a:lnTo>
                  <a:pt x="5232465" y="3136849"/>
                </a:lnTo>
                <a:lnTo>
                  <a:pt x="5245569" y="3128124"/>
                </a:lnTo>
                <a:lnTo>
                  <a:pt x="5259070" y="3119399"/>
                </a:lnTo>
                <a:lnTo>
                  <a:pt x="5272969" y="3111467"/>
                </a:lnTo>
                <a:lnTo>
                  <a:pt x="5287661" y="3103931"/>
                </a:lnTo>
                <a:lnTo>
                  <a:pt x="5302751" y="3097189"/>
                </a:lnTo>
                <a:lnTo>
                  <a:pt x="5318237" y="3090447"/>
                </a:lnTo>
                <a:lnTo>
                  <a:pt x="5334121" y="3084895"/>
                </a:lnTo>
                <a:lnTo>
                  <a:pt x="5350402" y="3080135"/>
                </a:lnTo>
                <a:lnTo>
                  <a:pt x="5367080" y="3075376"/>
                </a:lnTo>
                <a:lnTo>
                  <a:pt x="5384155" y="3071807"/>
                </a:lnTo>
                <a:lnTo>
                  <a:pt x="5401230" y="3068237"/>
                </a:lnTo>
                <a:lnTo>
                  <a:pt x="5419099" y="3065461"/>
                </a:lnTo>
                <a:lnTo>
                  <a:pt x="5436969" y="3063875"/>
                </a:lnTo>
                <a:lnTo>
                  <a:pt x="5455235" y="3062685"/>
                </a:lnTo>
                <a:lnTo>
                  <a:pt x="5473899" y="3062288"/>
                </a:lnTo>
                <a:close/>
                <a:moveTo>
                  <a:pt x="2813415" y="0"/>
                </a:moveTo>
                <a:lnTo>
                  <a:pt x="2849931" y="397"/>
                </a:lnTo>
                <a:lnTo>
                  <a:pt x="2886449" y="1985"/>
                </a:lnTo>
                <a:lnTo>
                  <a:pt x="2922569" y="4367"/>
                </a:lnTo>
                <a:lnTo>
                  <a:pt x="2958689" y="7146"/>
                </a:lnTo>
                <a:lnTo>
                  <a:pt x="2994810" y="10719"/>
                </a:lnTo>
                <a:lnTo>
                  <a:pt x="3030136" y="15482"/>
                </a:lnTo>
                <a:lnTo>
                  <a:pt x="3065859" y="21040"/>
                </a:lnTo>
                <a:lnTo>
                  <a:pt x="3101186" y="26995"/>
                </a:lnTo>
                <a:lnTo>
                  <a:pt x="3135719" y="33743"/>
                </a:lnTo>
                <a:lnTo>
                  <a:pt x="3170251" y="41683"/>
                </a:lnTo>
                <a:lnTo>
                  <a:pt x="3204387" y="50019"/>
                </a:lnTo>
                <a:lnTo>
                  <a:pt x="3238126" y="59150"/>
                </a:lnTo>
                <a:lnTo>
                  <a:pt x="3271467" y="69471"/>
                </a:lnTo>
                <a:lnTo>
                  <a:pt x="3304412" y="80190"/>
                </a:lnTo>
                <a:lnTo>
                  <a:pt x="3336960" y="91702"/>
                </a:lnTo>
                <a:lnTo>
                  <a:pt x="3369508" y="104405"/>
                </a:lnTo>
                <a:lnTo>
                  <a:pt x="3400865" y="117109"/>
                </a:lnTo>
                <a:lnTo>
                  <a:pt x="3431826" y="130606"/>
                </a:lnTo>
                <a:lnTo>
                  <a:pt x="3462786" y="144897"/>
                </a:lnTo>
                <a:lnTo>
                  <a:pt x="3492555" y="160379"/>
                </a:lnTo>
                <a:lnTo>
                  <a:pt x="3522325" y="176258"/>
                </a:lnTo>
                <a:lnTo>
                  <a:pt x="3551301" y="192138"/>
                </a:lnTo>
                <a:lnTo>
                  <a:pt x="3579482" y="209605"/>
                </a:lnTo>
                <a:lnTo>
                  <a:pt x="3607267" y="227072"/>
                </a:lnTo>
                <a:lnTo>
                  <a:pt x="3634258" y="245730"/>
                </a:lnTo>
                <a:lnTo>
                  <a:pt x="3660455" y="264785"/>
                </a:lnTo>
                <a:lnTo>
                  <a:pt x="3686653" y="284236"/>
                </a:lnTo>
                <a:lnTo>
                  <a:pt x="3711659" y="304482"/>
                </a:lnTo>
                <a:lnTo>
                  <a:pt x="3735475" y="325125"/>
                </a:lnTo>
                <a:lnTo>
                  <a:pt x="3758893" y="346959"/>
                </a:lnTo>
                <a:lnTo>
                  <a:pt x="3781518" y="369190"/>
                </a:lnTo>
                <a:lnTo>
                  <a:pt x="3803746" y="392214"/>
                </a:lnTo>
                <a:lnTo>
                  <a:pt x="3908931" y="504559"/>
                </a:lnTo>
                <a:lnTo>
                  <a:pt x="4044680" y="431515"/>
                </a:lnTo>
                <a:lnTo>
                  <a:pt x="4068099" y="420003"/>
                </a:lnTo>
                <a:lnTo>
                  <a:pt x="4091121" y="408888"/>
                </a:lnTo>
                <a:lnTo>
                  <a:pt x="4115333" y="398169"/>
                </a:lnTo>
                <a:lnTo>
                  <a:pt x="4139943" y="388245"/>
                </a:lnTo>
                <a:lnTo>
                  <a:pt x="4164949" y="379511"/>
                </a:lnTo>
                <a:lnTo>
                  <a:pt x="4189955" y="371175"/>
                </a:lnTo>
                <a:lnTo>
                  <a:pt x="4215755" y="363632"/>
                </a:lnTo>
                <a:lnTo>
                  <a:pt x="4241555" y="357280"/>
                </a:lnTo>
                <a:lnTo>
                  <a:pt x="4268149" y="351326"/>
                </a:lnTo>
                <a:lnTo>
                  <a:pt x="4294743" y="346165"/>
                </a:lnTo>
                <a:lnTo>
                  <a:pt x="4321338" y="341401"/>
                </a:lnTo>
                <a:lnTo>
                  <a:pt x="4348725" y="338225"/>
                </a:lnTo>
                <a:lnTo>
                  <a:pt x="4376113" y="335447"/>
                </a:lnTo>
                <a:lnTo>
                  <a:pt x="4403899" y="333065"/>
                </a:lnTo>
                <a:lnTo>
                  <a:pt x="4431683" y="332271"/>
                </a:lnTo>
                <a:lnTo>
                  <a:pt x="4459468" y="331874"/>
                </a:lnTo>
                <a:lnTo>
                  <a:pt x="4491619" y="332271"/>
                </a:lnTo>
                <a:lnTo>
                  <a:pt x="4522977" y="333462"/>
                </a:lnTo>
                <a:lnTo>
                  <a:pt x="4554731" y="336241"/>
                </a:lnTo>
                <a:lnTo>
                  <a:pt x="4585691" y="340210"/>
                </a:lnTo>
                <a:lnTo>
                  <a:pt x="4616254" y="344974"/>
                </a:lnTo>
                <a:lnTo>
                  <a:pt x="4646023" y="350532"/>
                </a:lnTo>
                <a:lnTo>
                  <a:pt x="4675396" y="356486"/>
                </a:lnTo>
                <a:lnTo>
                  <a:pt x="4704769" y="363632"/>
                </a:lnTo>
                <a:lnTo>
                  <a:pt x="4733347" y="371969"/>
                </a:lnTo>
                <a:lnTo>
                  <a:pt x="4761133" y="381496"/>
                </a:lnTo>
                <a:lnTo>
                  <a:pt x="4788520" y="391420"/>
                </a:lnTo>
                <a:lnTo>
                  <a:pt x="4815115" y="402139"/>
                </a:lnTo>
                <a:lnTo>
                  <a:pt x="4840915" y="413651"/>
                </a:lnTo>
                <a:lnTo>
                  <a:pt x="4866715" y="426355"/>
                </a:lnTo>
                <a:lnTo>
                  <a:pt x="4890927" y="439852"/>
                </a:lnTo>
                <a:lnTo>
                  <a:pt x="4914743" y="453746"/>
                </a:lnTo>
                <a:lnTo>
                  <a:pt x="4937765" y="468434"/>
                </a:lnTo>
                <a:lnTo>
                  <a:pt x="4959595" y="483916"/>
                </a:lnTo>
                <a:lnTo>
                  <a:pt x="4981029" y="500193"/>
                </a:lnTo>
                <a:lnTo>
                  <a:pt x="5001273" y="516866"/>
                </a:lnTo>
                <a:lnTo>
                  <a:pt x="5011196" y="525599"/>
                </a:lnTo>
                <a:lnTo>
                  <a:pt x="5020325" y="534333"/>
                </a:lnTo>
                <a:lnTo>
                  <a:pt x="5029851" y="543066"/>
                </a:lnTo>
                <a:lnTo>
                  <a:pt x="5038981" y="552197"/>
                </a:lnTo>
                <a:lnTo>
                  <a:pt x="5047713" y="561724"/>
                </a:lnTo>
                <a:lnTo>
                  <a:pt x="5056049" y="570855"/>
                </a:lnTo>
                <a:lnTo>
                  <a:pt x="5064384" y="580382"/>
                </a:lnTo>
                <a:lnTo>
                  <a:pt x="5072323" y="589909"/>
                </a:lnTo>
                <a:lnTo>
                  <a:pt x="5080261" y="600231"/>
                </a:lnTo>
                <a:lnTo>
                  <a:pt x="5087803" y="609758"/>
                </a:lnTo>
                <a:lnTo>
                  <a:pt x="5094551" y="620080"/>
                </a:lnTo>
                <a:lnTo>
                  <a:pt x="5101695" y="630401"/>
                </a:lnTo>
                <a:lnTo>
                  <a:pt x="5108443" y="640723"/>
                </a:lnTo>
                <a:lnTo>
                  <a:pt x="5114397" y="651044"/>
                </a:lnTo>
                <a:lnTo>
                  <a:pt x="5120351" y="661763"/>
                </a:lnTo>
                <a:lnTo>
                  <a:pt x="5125907" y="672481"/>
                </a:lnTo>
                <a:lnTo>
                  <a:pt x="5131465" y="683597"/>
                </a:lnTo>
                <a:lnTo>
                  <a:pt x="5136625" y="694712"/>
                </a:lnTo>
                <a:lnTo>
                  <a:pt x="5141388" y="705827"/>
                </a:lnTo>
                <a:lnTo>
                  <a:pt x="5146151" y="716942"/>
                </a:lnTo>
                <a:lnTo>
                  <a:pt x="5150120" y="728058"/>
                </a:lnTo>
                <a:lnTo>
                  <a:pt x="5154089" y="739570"/>
                </a:lnTo>
                <a:lnTo>
                  <a:pt x="5157661" y="751083"/>
                </a:lnTo>
                <a:lnTo>
                  <a:pt x="5160440" y="762595"/>
                </a:lnTo>
                <a:lnTo>
                  <a:pt x="5192195" y="888040"/>
                </a:lnTo>
                <a:lnTo>
                  <a:pt x="5320005" y="910668"/>
                </a:lnTo>
                <a:lnTo>
                  <a:pt x="5340248" y="914638"/>
                </a:lnTo>
                <a:lnTo>
                  <a:pt x="5360094" y="919401"/>
                </a:lnTo>
                <a:lnTo>
                  <a:pt x="5379543" y="924562"/>
                </a:lnTo>
                <a:lnTo>
                  <a:pt x="5398993" y="930120"/>
                </a:lnTo>
                <a:lnTo>
                  <a:pt x="5417649" y="936471"/>
                </a:lnTo>
                <a:lnTo>
                  <a:pt x="5436304" y="943220"/>
                </a:lnTo>
                <a:lnTo>
                  <a:pt x="5453769" y="950366"/>
                </a:lnTo>
                <a:lnTo>
                  <a:pt x="5471233" y="958305"/>
                </a:lnTo>
                <a:lnTo>
                  <a:pt x="5488699" y="966642"/>
                </a:lnTo>
                <a:lnTo>
                  <a:pt x="5504575" y="975375"/>
                </a:lnTo>
                <a:lnTo>
                  <a:pt x="5520453" y="984903"/>
                </a:lnTo>
                <a:lnTo>
                  <a:pt x="5535933" y="994430"/>
                </a:lnTo>
                <a:lnTo>
                  <a:pt x="5550619" y="1004752"/>
                </a:lnTo>
                <a:lnTo>
                  <a:pt x="5564908" y="1014676"/>
                </a:lnTo>
                <a:lnTo>
                  <a:pt x="5578403" y="1026188"/>
                </a:lnTo>
                <a:lnTo>
                  <a:pt x="5591503" y="1037304"/>
                </a:lnTo>
                <a:lnTo>
                  <a:pt x="5603410" y="1048816"/>
                </a:lnTo>
                <a:lnTo>
                  <a:pt x="5614921" y="1060726"/>
                </a:lnTo>
                <a:lnTo>
                  <a:pt x="5626035" y="1072635"/>
                </a:lnTo>
                <a:lnTo>
                  <a:pt x="5636355" y="1085735"/>
                </a:lnTo>
                <a:lnTo>
                  <a:pt x="5646278" y="1098438"/>
                </a:lnTo>
                <a:lnTo>
                  <a:pt x="5655011" y="1111539"/>
                </a:lnTo>
                <a:lnTo>
                  <a:pt x="5662949" y="1125036"/>
                </a:lnTo>
                <a:lnTo>
                  <a:pt x="5670093" y="1138533"/>
                </a:lnTo>
                <a:lnTo>
                  <a:pt x="5676841" y="1152427"/>
                </a:lnTo>
                <a:lnTo>
                  <a:pt x="5682399" y="1166322"/>
                </a:lnTo>
                <a:lnTo>
                  <a:pt x="5686765" y="1180613"/>
                </a:lnTo>
                <a:lnTo>
                  <a:pt x="5691131" y="1195301"/>
                </a:lnTo>
                <a:lnTo>
                  <a:pt x="5694306" y="1209989"/>
                </a:lnTo>
                <a:lnTo>
                  <a:pt x="5696688" y="1224677"/>
                </a:lnTo>
                <a:lnTo>
                  <a:pt x="5697879" y="1239763"/>
                </a:lnTo>
                <a:lnTo>
                  <a:pt x="5698673" y="1254451"/>
                </a:lnTo>
                <a:lnTo>
                  <a:pt x="5697879" y="1266360"/>
                </a:lnTo>
                <a:lnTo>
                  <a:pt x="5697085" y="1278667"/>
                </a:lnTo>
                <a:lnTo>
                  <a:pt x="5695894" y="1290576"/>
                </a:lnTo>
                <a:lnTo>
                  <a:pt x="5693513" y="1302485"/>
                </a:lnTo>
                <a:lnTo>
                  <a:pt x="5662155" y="1459292"/>
                </a:lnTo>
                <a:lnTo>
                  <a:pt x="5808621" y="1524793"/>
                </a:lnTo>
                <a:lnTo>
                  <a:pt x="5826879" y="1533129"/>
                </a:lnTo>
                <a:lnTo>
                  <a:pt x="5845139" y="1542260"/>
                </a:lnTo>
                <a:lnTo>
                  <a:pt x="5862603" y="1551390"/>
                </a:lnTo>
                <a:lnTo>
                  <a:pt x="5879671" y="1561315"/>
                </a:lnTo>
                <a:lnTo>
                  <a:pt x="5896342" y="1570842"/>
                </a:lnTo>
                <a:lnTo>
                  <a:pt x="5912616" y="1581561"/>
                </a:lnTo>
                <a:lnTo>
                  <a:pt x="5928493" y="1592279"/>
                </a:lnTo>
                <a:lnTo>
                  <a:pt x="5943179" y="1603395"/>
                </a:lnTo>
                <a:lnTo>
                  <a:pt x="5957865" y="1614907"/>
                </a:lnTo>
                <a:lnTo>
                  <a:pt x="5972551" y="1626419"/>
                </a:lnTo>
                <a:lnTo>
                  <a:pt x="5986047" y="1638726"/>
                </a:lnTo>
                <a:lnTo>
                  <a:pt x="5998749" y="1651032"/>
                </a:lnTo>
                <a:lnTo>
                  <a:pt x="6011451" y="1663735"/>
                </a:lnTo>
                <a:lnTo>
                  <a:pt x="6023358" y="1676439"/>
                </a:lnTo>
                <a:lnTo>
                  <a:pt x="6034472" y="1689936"/>
                </a:lnTo>
                <a:lnTo>
                  <a:pt x="6045189" y="1703433"/>
                </a:lnTo>
                <a:lnTo>
                  <a:pt x="6055509" y="1716930"/>
                </a:lnTo>
                <a:lnTo>
                  <a:pt x="6065035" y="1730825"/>
                </a:lnTo>
                <a:lnTo>
                  <a:pt x="6074561" y="1744719"/>
                </a:lnTo>
                <a:lnTo>
                  <a:pt x="6082897" y="1759010"/>
                </a:lnTo>
                <a:lnTo>
                  <a:pt x="6090042" y="1773301"/>
                </a:lnTo>
                <a:lnTo>
                  <a:pt x="6097583" y="1788386"/>
                </a:lnTo>
                <a:lnTo>
                  <a:pt x="6103935" y="1803075"/>
                </a:lnTo>
                <a:lnTo>
                  <a:pt x="6109888" y="1818160"/>
                </a:lnTo>
                <a:lnTo>
                  <a:pt x="6115048" y="1833245"/>
                </a:lnTo>
                <a:lnTo>
                  <a:pt x="6119811" y="1847933"/>
                </a:lnTo>
                <a:lnTo>
                  <a:pt x="6123383" y="1863415"/>
                </a:lnTo>
                <a:lnTo>
                  <a:pt x="6126956" y="1879294"/>
                </a:lnTo>
                <a:lnTo>
                  <a:pt x="6128941" y="1894379"/>
                </a:lnTo>
                <a:lnTo>
                  <a:pt x="6130925" y="1910259"/>
                </a:lnTo>
                <a:lnTo>
                  <a:pt x="6131719" y="1926138"/>
                </a:lnTo>
                <a:lnTo>
                  <a:pt x="6132513" y="1941620"/>
                </a:lnTo>
                <a:lnTo>
                  <a:pt x="6132513" y="1954323"/>
                </a:lnTo>
                <a:lnTo>
                  <a:pt x="6131322" y="1966233"/>
                </a:lnTo>
                <a:lnTo>
                  <a:pt x="6130529" y="1978142"/>
                </a:lnTo>
                <a:lnTo>
                  <a:pt x="6128941" y="1990845"/>
                </a:lnTo>
                <a:lnTo>
                  <a:pt x="6126956" y="2002754"/>
                </a:lnTo>
                <a:lnTo>
                  <a:pt x="6124575" y="2015061"/>
                </a:lnTo>
                <a:lnTo>
                  <a:pt x="6121796" y="2026573"/>
                </a:lnTo>
                <a:lnTo>
                  <a:pt x="6118621" y="2038483"/>
                </a:lnTo>
                <a:lnTo>
                  <a:pt x="6115048" y="2049995"/>
                </a:lnTo>
                <a:lnTo>
                  <a:pt x="6111079" y="2061904"/>
                </a:lnTo>
                <a:lnTo>
                  <a:pt x="6106713" y="2073417"/>
                </a:lnTo>
                <a:lnTo>
                  <a:pt x="6102347" y="2084532"/>
                </a:lnTo>
                <a:lnTo>
                  <a:pt x="6097187" y="2096044"/>
                </a:lnTo>
                <a:lnTo>
                  <a:pt x="6091629" y="2107160"/>
                </a:lnTo>
                <a:lnTo>
                  <a:pt x="6085675" y="2118275"/>
                </a:lnTo>
                <a:lnTo>
                  <a:pt x="6079325" y="2128993"/>
                </a:lnTo>
                <a:lnTo>
                  <a:pt x="6072974" y="2140109"/>
                </a:lnTo>
                <a:lnTo>
                  <a:pt x="6066227" y="2150827"/>
                </a:lnTo>
                <a:lnTo>
                  <a:pt x="6058685" y="2161546"/>
                </a:lnTo>
                <a:lnTo>
                  <a:pt x="6051143" y="2171470"/>
                </a:lnTo>
                <a:lnTo>
                  <a:pt x="6042807" y="2181792"/>
                </a:lnTo>
                <a:lnTo>
                  <a:pt x="6034869" y="2192113"/>
                </a:lnTo>
                <a:lnTo>
                  <a:pt x="6026137" y="2202037"/>
                </a:lnTo>
                <a:lnTo>
                  <a:pt x="6017405" y="2211962"/>
                </a:lnTo>
                <a:lnTo>
                  <a:pt x="6008275" y="2221489"/>
                </a:lnTo>
                <a:lnTo>
                  <a:pt x="5998749" y="2231017"/>
                </a:lnTo>
                <a:lnTo>
                  <a:pt x="5989223" y="2240147"/>
                </a:lnTo>
                <a:lnTo>
                  <a:pt x="5978903" y="2249278"/>
                </a:lnTo>
                <a:lnTo>
                  <a:pt x="5968185" y="2258011"/>
                </a:lnTo>
                <a:lnTo>
                  <a:pt x="5957865" y="2267142"/>
                </a:lnTo>
                <a:lnTo>
                  <a:pt x="5946751" y="2275875"/>
                </a:lnTo>
                <a:lnTo>
                  <a:pt x="5935637" y="2284212"/>
                </a:lnTo>
                <a:lnTo>
                  <a:pt x="5924127" y="2292548"/>
                </a:lnTo>
                <a:lnTo>
                  <a:pt x="5912616" y="2300488"/>
                </a:lnTo>
                <a:lnTo>
                  <a:pt x="5900708" y="2308428"/>
                </a:lnTo>
                <a:lnTo>
                  <a:pt x="5888403" y="2315573"/>
                </a:lnTo>
                <a:lnTo>
                  <a:pt x="5876099" y="2323116"/>
                </a:lnTo>
                <a:lnTo>
                  <a:pt x="5863000" y="2330658"/>
                </a:lnTo>
                <a:lnTo>
                  <a:pt x="5850695" y="2337407"/>
                </a:lnTo>
                <a:lnTo>
                  <a:pt x="5837200" y="2343759"/>
                </a:lnTo>
                <a:lnTo>
                  <a:pt x="5823705" y="2350904"/>
                </a:lnTo>
                <a:lnTo>
                  <a:pt x="5810209" y="2356859"/>
                </a:lnTo>
                <a:lnTo>
                  <a:pt x="5796317" y="2362814"/>
                </a:lnTo>
                <a:lnTo>
                  <a:pt x="5782424" y="2368768"/>
                </a:lnTo>
                <a:lnTo>
                  <a:pt x="5768531" y="2374326"/>
                </a:lnTo>
                <a:lnTo>
                  <a:pt x="5754242" y="2379487"/>
                </a:lnTo>
                <a:lnTo>
                  <a:pt x="5739159" y="2384647"/>
                </a:lnTo>
                <a:lnTo>
                  <a:pt x="5724869" y="2389808"/>
                </a:lnTo>
                <a:lnTo>
                  <a:pt x="5709787" y="2394572"/>
                </a:lnTo>
                <a:lnTo>
                  <a:pt x="5694703" y="2398542"/>
                </a:lnTo>
                <a:lnTo>
                  <a:pt x="5679620" y="2402908"/>
                </a:lnTo>
                <a:lnTo>
                  <a:pt x="5664140" y="2406481"/>
                </a:lnTo>
                <a:lnTo>
                  <a:pt x="5648263" y="2409657"/>
                </a:lnTo>
                <a:lnTo>
                  <a:pt x="5633179" y="2412833"/>
                </a:lnTo>
                <a:lnTo>
                  <a:pt x="5616905" y="2415612"/>
                </a:lnTo>
                <a:lnTo>
                  <a:pt x="5601029" y="2418390"/>
                </a:lnTo>
                <a:lnTo>
                  <a:pt x="5584755" y="2420772"/>
                </a:lnTo>
                <a:lnTo>
                  <a:pt x="5568877" y="2422757"/>
                </a:lnTo>
                <a:lnTo>
                  <a:pt x="5552603" y="2424742"/>
                </a:lnTo>
                <a:lnTo>
                  <a:pt x="5536329" y="2425933"/>
                </a:lnTo>
                <a:lnTo>
                  <a:pt x="5519659" y="2427521"/>
                </a:lnTo>
                <a:lnTo>
                  <a:pt x="5502987" y="2427918"/>
                </a:lnTo>
                <a:lnTo>
                  <a:pt x="5486317" y="2428315"/>
                </a:lnTo>
                <a:lnTo>
                  <a:pt x="5469646" y="2428712"/>
                </a:lnTo>
                <a:lnTo>
                  <a:pt x="5453372" y="2428315"/>
                </a:lnTo>
                <a:lnTo>
                  <a:pt x="5437098" y="2427918"/>
                </a:lnTo>
                <a:lnTo>
                  <a:pt x="5420030" y="2427521"/>
                </a:lnTo>
                <a:lnTo>
                  <a:pt x="5403359" y="2425933"/>
                </a:lnTo>
                <a:lnTo>
                  <a:pt x="5309287" y="2419184"/>
                </a:lnTo>
                <a:lnTo>
                  <a:pt x="5243795" y="2486671"/>
                </a:lnTo>
                <a:lnTo>
                  <a:pt x="5233078" y="2497389"/>
                </a:lnTo>
                <a:lnTo>
                  <a:pt x="5221567" y="2507711"/>
                </a:lnTo>
                <a:lnTo>
                  <a:pt x="5208865" y="2517238"/>
                </a:lnTo>
                <a:lnTo>
                  <a:pt x="5196561" y="2526368"/>
                </a:lnTo>
                <a:lnTo>
                  <a:pt x="5182668" y="2534705"/>
                </a:lnTo>
                <a:lnTo>
                  <a:pt x="5168775" y="2543042"/>
                </a:lnTo>
                <a:lnTo>
                  <a:pt x="5154487" y="2550584"/>
                </a:lnTo>
                <a:lnTo>
                  <a:pt x="5139006" y="2557730"/>
                </a:lnTo>
                <a:lnTo>
                  <a:pt x="5123129" y="2564081"/>
                </a:lnTo>
                <a:lnTo>
                  <a:pt x="5107649" y="2569639"/>
                </a:lnTo>
                <a:lnTo>
                  <a:pt x="5090978" y="2574800"/>
                </a:lnTo>
                <a:lnTo>
                  <a:pt x="5074307" y="2579167"/>
                </a:lnTo>
                <a:lnTo>
                  <a:pt x="5056843" y="2583533"/>
                </a:lnTo>
                <a:lnTo>
                  <a:pt x="5039377" y="2586312"/>
                </a:lnTo>
                <a:lnTo>
                  <a:pt x="5021913" y="2589091"/>
                </a:lnTo>
                <a:lnTo>
                  <a:pt x="5003655" y="2591076"/>
                </a:lnTo>
                <a:lnTo>
                  <a:pt x="4928239" y="2597428"/>
                </a:lnTo>
                <a:lnTo>
                  <a:pt x="4875844" y="2652211"/>
                </a:lnTo>
                <a:lnTo>
                  <a:pt x="4854807" y="2672853"/>
                </a:lnTo>
                <a:lnTo>
                  <a:pt x="4833770" y="2693496"/>
                </a:lnTo>
                <a:lnTo>
                  <a:pt x="4811939" y="2713345"/>
                </a:lnTo>
                <a:lnTo>
                  <a:pt x="4789314" y="2732400"/>
                </a:lnTo>
                <a:lnTo>
                  <a:pt x="4765895" y="2751455"/>
                </a:lnTo>
                <a:lnTo>
                  <a:pt x="4741683" y="2769319"/>
                </a:lnTo>
                <a:lnTo>
                  <a:pt x="4716677" y="2786389"/>
                </a:lnTo>
                <a:lnTo>
                  <a:pt x="4691670" y="2803459"/>
                </a:lnTo>
                <a:lnTo>
                  <a:pt x="4665870" y="2819735"/>
                </a:lnTo>
                <a:lnTo>
                  <a:pt x="4639276" y="2835614"/>
                </a:lnTo>
                <a:lnTo>
                  <a:pt x="4612682" y="2851097"/>
                </a:lnTo>
                <a:lnTo>
                  <a:pt x="4584897" y="2865388"/>
                </a:lnTo>
                <a:lnTo>
                  <a:pt x="4557112" y="2879282"/>
                </a:lnTo>
                <a:lnTo>
                  <a:pt x="4528137" y="2891985"/>
                </a:lnTo>
                <a:lnTo>
                  <a:pt x="4499558" y="2904689"/>
                </a:lnTo>
                <a:lnTo>
                  <a:pt x="4469789" y="2916598"/>
                </a:lnTo>
                <a:lnTo>
                  <a:pt x="4439622" y="2928110"/>
                </a:lnTo>
                <a:lnTo>
                  <a:pt x="4409455" y="2938432"/>
                </a:lnTo>
                <a:lnTo>
                  <a:pt x="4378892" y="2948753"/>
                </a:lnTo>
                <a:lnTo>
                  <a:pt x="4347932" y="2957884"/>
                </a:lnTo>
                <a:lnTo>
                  <a:pt x="4316178" y="2966220"/>
                </a:lnTo>
                <a:lnTo>
                  <a:pt x="4284423" y="2974160"/>
                </a:lnTo>
                <a:lnTo>
                  <a:pt x="4252273" y="2981305"/>
                </a:lnTo>
                <a:lnTo>
                  <a:pt x="4220121" y="2987657"/>
                </a:lnTo>
                <a:lnTo>
                  <a:pt x="4187573" y="2993612"/>
                </a:lnTo>
                <a:lnTo>
                  <a:pt x="4154629" y="2998375"/>
                </a:lnTo>
                <a:lnTo>
                  <a:pt x="4121684" y="3002345"/>
                </a:lnTo>
                <a:lnTo>
                  <a:pt x="4088342" y="3006315"/>
                </a:lnTo>
                <a:lnTo>
                  <a:pt x="4055000" y="3009094"/>
                </a:lnTo>
                <a:lnTo>
                  <a:pt x="4021261" y="3010682"/>
                </a:lnTo>
                <a:lnTo>
                  <a:pt x="3987126" y="3011873"/>
                </a:lnTo>
                <a:lnTo>
                  <a:pt x="3953387" y="3012270"/>
                </a:lnTo>
                <a:lnTo>
                  <a:pt x="3916076" y="3011873"/>
                </a:lnTo>
                <a:lnTo>
                  <a:pt x="3878765" y="3010285"/>
                </a:lnTo>
                <a:lnTo>
                  <a:pt x="3841851" y="3007903"/>
                </a:lnTo>
                <a:lnTo>
                  <a:pt x="3804539" y="3004727"/>
                </a:lnTo>
                <a:lnTo>
                  <a:pt x="3767625" y="3000757"/>
                </a:lnTo>
                <a:lnTo>
                  <a:pt x="3731505" y="2995597"/>
                </a:lnTo>
                <a:lnTo>
                  <a:pt x="3694988" y="2989642"/>
                </a:lnTo>
                <a:lnTo>
                  <a:pt x="3658471" y="2982496"/>
                </a:lnTo>
                <a:lnTo>
                  <a:pt x="3623144" y="2974557"/>
                </a:lnTo>
                <a:lnTo>
                  <a:pt x="3587818" y="2965823"/>
                </a:lnTo>
                <a:lnTo>
                  <a:pt x="3552888" y="2956693"/>
                </a:lnTo>
                <a:lnTo>
                  <a:pt x="3518356" y="2945974"/>
                </a:lnTo>
                <a:lnTo>
                  <a:pt x="3483823" y="2934859"/>
                </a:lnTo>
                <a:lnTo>
                  <a:pt x="3450481" y="2922156"/>
                </a:lnTo>
                <a:lnTo>
                  <a:pt x="3417139" y="2909452"/>
                </a:lnTo>
                <a:lnTo>
                  <a:pt x="3384591" y="2895558"/>
                </a:lnTo>
                <a:lnTo>
                  <a:pt x="3297268" y="2857051"/>
                </a:lnTo>
                <a:lnTo>
                  <a:pt x="3211929" y="2900322"/>
                </a:lnTo>
                <a:lnTo>
                  <a:pt x="3193273" y="2909849"/>
                </a:lnTo>
                <a:lnTo>
                  <a:pt x="3174221" y="2918980"/>
                </a:lnTo>
                <a:lnTo>
                  <a:pt x="3154771" y="2928110"/>
                </a:lnTo>
                <a:lnTo>
                  <a:pt x="3135322" y="2936447"/>
                </a:lnTo>
                <a:lnTo>
                  <a:pt x="3115872" y="2945180"/>
                </a:lnTo>
                <a:lnTo>
                  <a:pt x="3096026" y="2953517"/>
                </a:lnTo>
                <a:lnTo>
                  <a:pt x="3076180" y="2960662"/>
                </a:lnTo>
                <a:lnTo>
                  <a:pt x="3055937" y="2968602"/>
                </a:lnTo>
                <a:lnTo>
                  <a:pt x="3035693" y="2975748"/>
                </a:lnTo>
                <a:lnTo>
                  <a:pt x="3015450" y="2982496"/>
                </a:lnTo>
                <a:lnTo>
                  <a:pt x="2994810" y="2988848"/>
                </a:lnTo>
                <a:lnTo>
                  <a:pt x="2974169" y="2995597"/>
                </a:lnTo>
                <a:lnTo>
                  <a:pt x="2953133" y="3001551"/>
                </a:lnTo>
                <a:lnTo>
                  <a:pt x="2932492" y="3007109"/>
                </a:lnTo>
                <a:lnTo>
                  <a:pt x="2911455" y="3012667"/>
                </a:lnTo>
                <a:lnTo>
                  <a:pt x="2890021" y="3017827"/>
                </a:lnTo>
                <a:lnTo>
                  <a:pt x="2868984" y="3022194"/>
                </a:lnTo>
                <a:lnTo>
                  <a:pt x="2847550" y="3026958"/>
                </a:lnTo>
                <a:lnTo>
                  <a:pt x="2825719" y="3031325"/>
                </a:lnTo>
                <a:lnTo>
                  <a:pt x="2804285" y="3034897"/>
                </a:lnTo>
                <a:lnTo>
                  <a:pt x="2782851" y="3038470"/>
                </a:lnTo>
                <a:lnTo>
                  <a:pt x="2761020" y="3041646"/>
                </a:lnTo>
                <a:lnTo>
                  <a:pt x="2738792" y="3045219"/>
                </a:lnTo>
                <a:lnTo>
                  <a:pt x="2716961" y="3047204"/>
                </a:lnTo>
                <a:lnTo>
                  <a:pt x="2694733" y="3049586"/>
                </a:lnTo>
                <a:lnTo>
                  <a:pt x="2672505" y="3051967"/>
                </a:lnTo>
                <a:lnTo>
                  <a:pt x="2650277" y="3053952"/>
                </a:lnTo>
                <a:lnTo>
                  <a:pt x="2628050" y="3055143"/>
                </a:lnTo>
                <a:lnTo>
                  <a:pt x="2605425" y="3056334"/>
                </a:lnTo>
                <a:lnTo>
                  <a:pt x="2582800" y="3057128"/>
                </a:lnTo>
                <a:lnTo>
                  <a:pt x="2560572" y="3057525"/>
                </a:lnTo>
                <a:lnTo>
                  <a:pt x="2537947" y="3057525"/>
                </a:lnTo>
                <a:lnTo>
                  <a:pt x="2501430" y="3057128"/>
                </a:lnTo>
                <a:lnTo>
                  <a:pt x="2464516" y="3055540"/>
                </a:lnTo>
                <a:lnTo>
                  <a:pt x="2427999" y="3053952"/>
                </a:lnTo>
                <a:lnTo>
                  <a:pt x="2391879" y="3050776"/>
                </a:lnTo>
                <a:lnTo>
                  <a:pt x="2355758" y="3046807"/>
                </a:lnTo>
                <a:lnTo>
                  <a:pt x="2320035" y="3042440"/>
                </a:lnTo>
                <a:lnTo>
                  <a:pt x="2284312" y="3037279"/>
                </a:lnTo>
                <a:lnTo>
                  <a:pt x="2248985" y="3030531"/>
                </a:lnTo>
                <a:lnTo>
                  <a:pt x="2214453" y="3023782"/>
                </a:lnTo>
                <a:lnTo>
                  <a:pt x="2179523" y="3015842"/>
                </a:lnTo>
                <a:lnTo>
                  <a:pt x="2145387" y="3007109"/>
                </a:lnTo>
                <a:lnTo>
                  <a:pt x="2111649" y="2997978"/>
                </a:lnTo>
                <a:lnTo>
                  <a:pt x="2078307" y="2987657"/>
                </a:lnTo>
                <a:lnTo>
                  <a:pt x="2044965" y="2976939"/>
                </a:lnTo>
                <a:lnTo>
                  <a:pt x="2012417" y="2965426"/>
                </a:lnTo>
                <a:lnTo>
                  <a:pt x="1980266" y="2952723"/>
                </a:lnTo>
                <a:lnTo>
                  <a:pt x="1948512" y="2940020"/>
                </a:lnTo>
                <a:lnTo>
                  <a:pt x="1917155" y="2926125"/>
                </a:lnTo>
                <a:lnTo>
                  <a:pt x="1886194" y="2911437"/>
                </a:lnTo>
                <a:lnTo>
                  <a:pt x="1856028" y="2896352"/>
                </a:lnTo>
                <a:lnTo>
                  <a:pt x="1827052" y="2880473"/>
                </a:lnTo>
                <a:lnTo>
                  <a:pt x="1797680" y="2863800"/>
                </a:lnTo>
                <a:lnTo>
                  <a:pt x="1769498" y="2846730"/>
                </a:lnTo>
                <a:lnTo>
                  <a:pt x="1741713" y="2828469"/>
                </a:lnTo>
                <a:lnTo>
                  <a:pt x="1714325" y="2810208"/>
                </a:lnTo>
                <a:lnTo>
                  <a:pt x="1688525" y="2791153"/>
                </a:lnTo>
                <a:lnTo>
                  <a:pt x="1662328" y="2771304"/>
                </a:lnTo>
                <a:lnTo>
                  <a:pt x="1637322" y="2750661"/>
                </a:lnTo>
                <a:lnTo>
                  <a:pt x="1613109" y="2729621"/>
                </a:lnTo>
                <a:lnTo>
                  <a:pt x="1589690" y="2707787"/>
                </a:lnTo>
                <a:lnTo>
                  <a:pt x="1567066" y="2685557"/>
                </a:lnTo>
                <a:lnTo>
                  <a:pt x="1545235" y="2662929"/>
                </a:lnTo>
                <a:lnTo>
                  <a:pt x="1471406" y="2583136"/>
                </a:lnTo>
                <a:lnTo>
                  <a:pt x="1363839" y="2601397"/>
                </a:lnTo>
                <a:lnTo>
                  <a:pt x="1346771" y="2604176"/>
                </a:lnTo>
                <a:lnTo>
                  <a:pt x="1329704" y="2606558"/>
                </a:lnTo>
                <a:lnTo>
                  <a:pt x="1311842" y="2608543"/>
                </a:lnTo>
                <a:lnTo>
                  <a:pt x="1294774" y="2610528"/>
                </a:lnTo>
                <a:lnTo>
                  <a:pt x="1277309" y="2611719"/>
                </a:lnTo>
                <a:lnTo>
                  <a:pt x="1259448" y="2612910"/>
                </a:lnTo>
                <a:lnTo>
                  <a:pt x="1242380" y="2613307"/>
                </a:lnTo>
                <a:lnTo>
                  <a:pt x="1224915" y="2613307"/>
                </a:lnTo>
                <a:lnTo>
                  <a:pt x="1209435" y="2613307"/>
                </a:lnTo>
                <a:lnTo>
                  <a:pt x="1193955" y="2612910"/>
                </a:lnTo>
                <a:lnTo>
                  <a:pt x="1178475" y="2611719"/>
                </a:lnTo>
                <a:lnTo>
                  <a:pt x="1163391" y="2610925"/>
                </a:lnTo>
                <a:lnTo>
                  <a:pt x="1147911" y="2609337"/>
                </a:lnTo>
                <a:lnTo>
                  <a:pt x="1132431" y="2608146"/>
                </a:lnTo>
                <a:lnTo>
                  <a:pt x="1117745" y="2606161"/>
                </a:lnTo>
                <a:lnTo>
                  <a:pt x="1103059" y="2603779"/>
                </a:lnTo>
                <a:lnTo>
                  <a:pt x="1087975" y="2601397"/>
                </a:lnTo>
                <a:lnTo>
                  <a:pt x="1073289" y="2598618"/>
                </a:lnTo>
                <a:lnTo>
                  <a:pt x="1059000" y="2595840"/>
                </a:lnTo>
                <a:lnTo>
                  <a:pt x="1044711" y="2592664"/>
                </a:lnTo>
                <a:lnTo>
                  <a:pt x="1030024" y="2589488"/>
                </a:lnTo>
                <a:lnTo>
                  <a:pt x="1016132" y="2585915"/>
                </a:lnTo>
                <a:lnTo>
                  <a:pt x="988347" y="2577579"/>
                </a:lnTo>
                <a:lnTo>
                  <a:pt x="961753" y="2568051"/>
                </a:lnTo>
                <a:lnTo>
                  <a:pt x="935159" y="2558524"/>
                </a:lnTo>
                <a:lnTo>
                  <a:pt x="909359" y="2547408"/>
                </a:lnTo>
                <a:lnTo>
                  <a:pt x="884352" y="2535896"/>
                </a:lnTo>
                <a:lnTo>
                  <a:pt x="860140" y="2522796"/>
                </a:lnTo>
                <a:lnTo>
                  <a:pt x="848629" y="2516444"/>
                </a:lnTo>
                <a:lnTo>
                  <a:pt x="836721" y="2509298"/>
                </a:lnTo>
                <a:lnTo>
                  <a:pt x="825607" y="2502550"/>
                </a:lnTo>
                <a:lnTo>
                  <a:pt x="814493" y="2495404"/>
                </a:lnTo>
                <a:lnTo>
                  <a:pt x="803379" y="2487862"/>
                </a:lnTo>
                <a:lnTo>
                  <a:pt x="793059" y="2480319"/>
                </a:lnTo>
                <a:lnTo>
                  <a:pt x="782739" y="2472776"/>
                </a:lnTo>
                <a:lnTo>
                  <a:pt x="772419" y="2464837"/>
                </a:lnTo>
                <a:lnTo>
                  <a:pt x="762893" y="2456500"/>
                </a:lnTo>
                <a:lnTo>
                  <a:pt x="752970" y="2448164"/>
                </a:lnTo>
                <a:lnTo>
                  <a:pt x="743840" y="2439827"/>
                </a:lnTo>
                <a:lnTo>
                  <a:pt x="734314" y="2431491"/>
                </a:lnTo>
                <a:lnTo>
                  <a:pt x="725582" y="2422757"/>
                </a:lnTo>
                <a:lnTo>
                  <a:pt x="717246" y="2414024"/>
                </a:lnTo>
                <a:lnTo>
                  <a:pt x="708911" y="2404496"/>
                </a:lnTo>
                <a:lnTo>
                  <a:pt x="700972" y="2395366"/>
                </a:lnTo>
                <a:lnTo>
                  <a:pt x="693828" y="2386235"/>
                </a:lnTo>
                <a:lnTo>
                  <a:pt x="686286" y="2376708"/>
                </a:lnTo>
                <a:lnTo>
                  <a:pt x="679141" y="2367180"/>
                </a:lnTo>
                <a:lnTo>
                  <a:pt x="672394" y="2357256"/>
                </a:lnTo>
                <a:lnTo>
                  <a:pt x="666043" y="2347728"/>
                </a:lnTo>
                <a:lnTo>
                  <a:pt x="659692" y="2337804"/>
                </a:lnTo>
                <a:lnTo>
                  <a:pt x="654135" y="2327879"/>
                </a:lnTo>
                <a:lnTo>
                  <a:pt x="648578" y="2317558"/>
                </a:lnTo>
                <a:lnTo>
                  <a:pt x="643815" y="2307237"/>
                </a:lnTo>
                <a:lnTo>
                  <a:pt x="639052" y="2296518"/>
                </a:lnTo>
                <a:lnTo>
                  <a:pt x="634289" y="2286594"/>
                </a:lnTo>
                <a:lnTo>
                  <a:pt x="630716" y="2275875"/>
                </a:lnTo>
                <a:lnTo>
                  <a:pt x="627144" y="2265157"/>
                </a:lnTo>
                <a:lnTo>
                  <a:pt x="623572" y="2254042"/>
                </a:lnTo>
                <a:lnTo>
                  <a:pt x="620396" y="2243323"/>
                </a:lnTo>
                <a:lnTo>
                  <a:pt x="618015" y="2232208"/>
                </a:lnTo>
                <a:lnTo>
                  <a:pt x="615633" y="2221092"/>
                </a:lnTo>
                <a:lnTo>
                  <a:pt x="614045" y="2210374"/>
                </a:lnTo>
                <a:lnTo>
                  <a:pt x="612458" y="2198862"/>
                </a:lnTo>
                <a:lnTo>
                  <a:pt x="611664" y="2187746"/>
                </a:lnTo>
                <a:lnTo>
                  <a:pt x="611267" y="2176631"/>
                </a:lnTo>
                <a:lnTo>
                  <a:pt x="610870" y="2165118"/>
                </a:lnTo>
                <a:lnTo>
                  <a:pt x="611267" y="2154400"/>
                </a:lnTo>
                <a:lnTo>
                  <a:pt x="611664" y="2143682"/>
                </a:lnTo>
                <a:lnTo>
                  <a:pt x="612458" y="2132566"/>
                </a:lnTo>
                <a:lnTo>
                  <a:pt x="614045" y="2121451"/>
                </a:lnTo>
                <a:lnTo>
                  <a:pt x="641433" y="1920183"/>
                </a:lnTo>
                <a:lnTo>
                  <a:pt x="439795" y="1895967"/>
                </a:lnTo>
                <a:lnTo>
                  <a:pt x="415979" y="1892395"/>
                </a:lnTo>
                <a:lnTo>
                  <a:pt x="393354" y="1888425"/>
                </a:lnTo>
                <a:lnTo>
                  <a:pt x="370729" y="1883661"/>
                </a:lnTo>
                <a:lnTo>
                  <a:pt x="348899" y="1878500"/>
                </a:lnTo>
                <a:lnTo>
                  <a:pt x="327068" y="1872149"/>
                </a:lnTo>
                <a:lnTo>
                  <a:pt x="305634" y="1865797"/>
                </a:lnTo>
                <a:lnTo>
                  <a:pt x="285390" y="1858254"/>
                </a:lnTo>
                <a:lnTo>
                  <a:pt x="265147" y="1850315"/>
                </a:lnTo>
                <a:lnTo>
                  <a:pt x="245698" y="1841581"/>
                </a:lnTo>
                <a:lnTo>
                  <a:pt x="226645" y="1832451"/>
                </a:lnTo>
                <a:lnTo>
                  <a:pt x="207990" y="1822526"/>
                </a:lnTo>
                <a:lnTo>
                  <a:pt x="190525" y="1812602"/>
                </a:lnTo>
                <a:lnTo>
                  <a:pt x="173060" y="1801884"/>
                </a:lnTo>
                <a:lnTo>
                  <a:pt x="156389" y="1789974"/>
                </a:lnTo>
                <a:lnTo>
                  <a:pt x="140909" y="1778462"/>
                </a:lnTo>
                <a:lnTo>
                  <a:pt x="125429" y="1766156"/>
                </a:lnTo>
                <a:lnTo>
                  <a:pt x="111140" y="1753452"/>
                </a:lnTo>
                <a:lnTo>
                  <a:pt x="97644" y="1739955"/>
                </a:lnTo>
                <a:lnTo>
                  <a:pt x="84546" y="1726855"/>
                </a:lnTo>
                <a:lnTo>
                  <a:pt x="72638" y="1712961"/>
                </a:lnTo>
                <a:lnTo>
                  <a:pt x="61524" y="1698272"/>
                </a:lnTo>
                <a:lnTo>
                  <a:pt x="51204" y="1683584"/>
                </a:lnTo>
                <a:lnTo>
                  <a:pt x="41678" y="1668896"/>
                </a:lnTo>
                <a:lnTo>
                  <a:pt x="33342" y="1653414"/>
                </a:lnTo>
                <a:lnTo>
                  <a:pt x="25404" y="1638329"/>
                </a:lnTo>
                <a:lnTo>
                  <a:pt x="18656" y="1622053"/>
                </a:lnTo>
                <a:lnTo>
                  <a:pt x="12702" y="1606173"/>
                </a:lnTo>
                <a:lnTo>
                  <a:pt x="8336" y="1589897"/>
                </a:lnTo>
                <a:lnTo>
                  <a:pt x="4366" y="1573224"/>
                </a:lnTo>
                <a:lnTo>
                  <a:pt x="1588" y="1556551"/>
                </a:lnTo>
                <a:lnTo>
                  <a:pt x="397" y="1539481"/>
                </a:lnTo>
                <a:lnTo>
                  <a:pt x="0" y="1522808"/>
                </a:lnTo>
                <a:lnTo>
                  <a:pt x="0" y="1513678"/>
                </a:lnTo>
                <a:lnTo>
                  <a:pt x="397" y="1504547"/>
                </a:lnTo>
                <a:lnTo>
                  <a:pt x="1191" y="1495814"/>
                </a:lnTo>
                <a:lnTo>
                  <a:pt x="1985" y="1487080"/>
                </a:lnTo>
                <a:lnTo>
                  <a:pt x="3573" y="1478346"/>
                </a:lnTo>
                <a:lnTo>
                  <a:pt x="4763" y="1470010"/>
                </a:lnTo>
                <a:lnTo>
                  <a:pt x="6748" y="1461276"/>
                </a:lnTo>
                <a:lnTo>
                  <a:pt x="9130" y="1452146"/>
                </a:lnTo>
                <a:lnTo>
                  <a:pt x="11511" y="1443809"/>
                </a:lnTo>
                <a:lnTo>
                  <a:pt x="14290" y="1435473"/>
                </a:lnTo>
                <a:lnTo>
                  <a:pt x="20640" y="1418800"/>
                </a:lnTo>
                <a:lnTo>
                  <a:pt x="27785" y="1402127"/>
                </a:lnTo>
                <a:lnTo>
                  <a:pt x="36121" y="1386248"/>
                </a:lnTo>
                <a:lnTo>
                  <a:pt x="45647" y="1370368"/>
                </a:lnTo>
                <a:lnTo>
                  <a:pt x="55967" y="1354886"/>
                </a:lnTo>
                <a:lnTo>
                  <a:pt x="67081" y="1339801"/>
                </a:lnTo>
                <a:lnTo>
                  <a:pt x="78989" y="1324716"/>
                </a:lnTo>
                <a:lnTo>
                  <a:pt x="92087" y="1310425"/>
                </a:lnTo>
                <a:lnTo>
                  <a:pt x="105980" y="1296531"/>
                </a:lnTo>
                <a:lnTo>
                  <a:pt x="120666" y="1283827"/>
                </a:lnTo>
                <a:lnTo>
                  <a:pt x="136543" y="1270727"/>
                </a:lnTo>
                <a:lnTo>
                  <a:pt x="152817" y="1258024"/>
                </a:lnTo>
                <a:lnTo>
                  <a:pt x="169488" y="1246114"/>
                </a:lnTo>
                <a:lnTo>
                  <a:pt x="187746" y="1234999"/>
                </a:lnTo>
                <a:lnTo>
                  <a:pt x="206005" y="1223884"/>
                </a:lnTo>
                <a:lnTo>
                  <a:pt x="225058" y="1213562"/>
                </a:lnTo>
                <a:lnTo>
                  <a:pt x="244904" y="1204035"/>
                </a:lnTo>
                <a:lnTo>
                  <a:pt x="265544" y="1195301"/>
                </a:lnTo>
                <a:lnTo>
                  <a:pt x="286184" y="1186965"/>
                </a:lnTo>
                <a:lnTo>
                  <a:pt x="307618" y="1179422"/>
                </a:lnTo>
                <a:lnTo>
                  <a:pt x="329846" y="1172276"/>
                </a:lnTo>
                <a:lnTo>
                  <a:pt x="352074" y="1165925"/>
                </a:lnTo>
                <a:lnTo>
                  <a:pt x="375096" y="1160367"/>
                </a:lnTo>
                <a:lnTo>
                  <a:pt x="398911" y="1155603"/>
                </a:lnTo>
                <a:lnTo>
                  <a:pt x="422727" y="1152031"/>
                </a:lnTo>
                <a:lnTo>
                  <a:pt x="446542" y="1148855"/>
                </a:lnTo>
                <a:lnTo>
                  <a:pt x="471549" y="1146473"/>
                </a:lnTo>
                <a:lnTo>
                  <a:pt x="597374" y="1136945"/>
                </a:lnTo>
                <a:lnTo>
                  <a:pt x="643021" y="1019043"/>
                </a:lnTo>
                <a:lnTo>
                  <a:pt x="647784" y="1007530"/>
                </a:lnTo>
                <a:lnTo>
                  <a:pt x="652944" y="996018"/>
                </a:lnTo>
                <a:lnTo>
                  <a:pt x="658104" y="984109"/>
                </a:lnTo>
                <a:lnTo>
                  <a:pt x="663661" y="972993"/>
                </a:lnTo>
                <a:lnTo>
                  <a:pt x="669615" y="961878"/>
                </a:lnTo>
                <a:lnTo>
                  <a:pt x="675966" y="950763"/>
                </a:lnTo>
                <a:lnTo>
                  <a:pt x="682714" y="939647"/>
                </a:lnTo>
                <a:lnTo>
                  <a:pt x="689064" y="929326"/>
                </a:lnTo>
                <a:lnTo>
                  <a:pt x="696209" y="918607"/>
                </a:lnTo>
                <a:lnTo>
                  <a:pt x="703354" y="907889"/>
                </a:lnTo>
                <a:lnTo>
                  <a:pt x="711292" y="897171"/>
                </a:lnTo>
                <a:lnTo>
                  <a:pt x="719231" y="886849"/>
                </a:lnTo>
                <a:lnTo>
                  <a:pt x="727169" y="876925"/>
                </a:lnTo>
                <a:lnTo>
                  <a:pt x="735505" y="866603"/>
                </a:lnTo>
                <a:lnTo>
                  <a:pt x="744237" y="856679"/>
                </a:lnTo>
                <a:lnTo>
                  <a:pt x="752970" y="847151"/>
                </a:lnTo>
                <a:lnTo>
                  <a:pt x="762099" y="837227"/>
                </a:lnTo>
                <a:lnTo>
                  <a:pt x="771625" y="828096"/>
                </a:lnTo>
                <a:lnTo>
                  <a:pt x="791075" y="809438"/>
                </a:lnTo>
                <a:lnTo>
                  <a:pt x="811715" y="791972"/>
                </a:lnTo>
                <a:lnTo>
                  <a:pt x="833149" y="774902"/>
                </a:lnTo>
                <a:lnTo>
                  <a:pt x="854980" y="758228"/>
                </a:lnTo>
                <a:lnTo>
                  <a:pt x="878001" y="742349"/>
                </a:lnTo>
                <a:lnTo>
                  <a:pt x="902214" y="727264"/>
                </a:lnTo>
                <a:lnTo>
                  <a:pt x="926823" y="712576"/>
                </a:lnTo>
                <a:lnTo>
                  <a:pt x="951830" y="699475"/>
                </a:lnTo>
                <a:lnTo>
                  <a:pt x="978424" y="686375"/>
                </a:lnTo>
                <a:lnTo>
                  <a:pt x="1004621" y="673672"/>
                </a:lnTo>
                <a:lnTo>
                  <a:pt x="1032009" y="662557"/>
                </a:lnTo>
                <a:lnTo>
                  <a:pt x="1059794" y="651838"/>
                </a:lnTo>
                <a:lnTo>
                  <a:pt x="1088769" y="642311"/>
                </a:lnTo>
                <a:lnTo>
                  <a:pt x="1117745" y="633577"/>
                </a:lnTo>
                <a:lnTo>
                  <a:pt x="1147118" y="625241"/>
                </a:lnTo>
                <a:lnTo>
                  <a:pt x="1177284" y="618095"/>
                </a:lnTo>
                <a:lnTo>
                  <a:pt x="1207847" y="611743"/>
                </a:lnTo>
                <a:lnTo>
                  <a:pt x="1238808" y="606583"/>
                </a:lnTo>
                <a:lnTo>
                  <a:pt x="1269768" y="601819"/>
                </a:lnTo>
                <a:lnTo>
                  <a:pt x="1301522" y="598643"/>
                </a:lnTo>
                <a:lnTo>
                  <a:pt x="1333276" y="595864"/>
                </a:lnTo>
                <a:lnTo>
                  <a:pt x="1365824" y="594673"/>
                </a:lnTo>
                <a:lnTo>
                  <a:pt x="1398372" y="594276"/>
                </a:lnTo>
                <a:lnTo>
                  <a:pt x="1415043" y="594276"/>
                </a:lnTo>
                <a:lnTo>
                  <a:pt x="1431714" y="594673"/>
                </a:lnTo>
                <a:lnTo>
                  <a:pt x="1465452" y="596261"/>
                </a:lnTo>
                <a:lnTo>
                  <a:pt x="1499588" y="599040"/>
                </a:lnTo>
                <a:lnTo>
                  <a:pt x="1533724" y="603010"/>
                </a:lnTo>
                <a:lnTo>
                  <a:pt x="1657962" y="619286"/>
                </a:lnTo>
                <a:lnTo>
                  <a:pt x="1726630" y="514484"/>
                </a:lnTo>
                <a:lnTo>
                  <a:pt x="1736553" y="499398"/>
                </a:lnTo>
                <a:lnTo>
                  <a:pt x="1746873" y="485107"/>
                </a:lnTo>
                <a:lnTo>
                  <a:pt x="1757590" y="470816"/>
                </a:lnTo>
                <a:lnTo>
                  <a:pt x="1768704" y="456525"/>
                </a:lnTo>
                <a:lnTo>
                  <a:pt x="1779818" y="442631"/>
                </a:lnTo>
                <a:lnTo>
                  <a:pt x="1790932" y="428737"/>
                </a:lnTo>
                <a:lnTo>
                  <a:pt x="1802443" y="414842"/>
                </a:lnTo>
                <a:lnTo>
                  <a:pt x="1814351" y="401345"/>
                </a:lnTo>
                <a:lnTo>
                  <a:pt x="1827052" y="387848"/>
                </a:lnTo>
                <a:lnTo>
                  <a:pt x="1839357" y="374747"/>
                </a:lnTo>
                <a:lnTo>
                  <a:pt x="1852059" y="362044"/>
                </a:lnTo>
                <a:lnTo>
                  <a:pt x="1864760" y="349341"/>
                </a:lnTo>
                <a:lnTo>
                  <a:pt x="1878256" y="337035"/>
                </a:lnTo>
                <a:lnTo>
                  <a:pt x="1891751" y="324331"/>
                </a:lnTo>
                <a:lnTo>
                  <a:pt x="1905644" y="312422"/>
                </a:lnTo>
                <a:lnTo>
                  <a:pt x="1919536" y="300116"/>
                </a:lnTo>
                <a:lnTo>
                  <a:pt x="1933826" y="288603"/>
                </a:lnTo>
                <a:lnTo>
                  <a:pt x="1948909" y="277091"/>
                </a:lnTo>
                <a:lnTo>
                  <a:pt x="1963595" y="265976"/>
                </a:lnTo>
                <a:lnTo>
                  <a:pt x="1978678" y="254860"/>
                </a:lnTo>
                <a:lnTo>
                  <a:pt x="1993762" y="243745"/>
                </a:lnTo>
                <a:lnTo>
                  <a:pt x="2009242" y="233026"/>
                </a:lnTo>
                <a:lnTo>
                  <a:pt x="2024722" y="222308"/>
                </a:lnTo>
                <a:lnTo>
                  <a:pt x="2040599" y="212383"/>
                </a:lnTo>
                <a:lnTo>
                  <a:pt x="2056873" y="202459"/>
                </a:lnTo>
                <a:lnTo>
                  <a:pt x="2073147" y="192138"/>
                </a:lnTo>
                <a:lnTo>
                  <a:pt x="2089818" y="183007"/>
                </a:lnTo>
                <a:lnTo>
                  <a:pt x="2106489" y="173877"/>
                </a:lnTo>
                <a:lnTo>
                  <a:pt x="2123556" y="164349"/>
                </a:lnTo>
                <a:lnTo>
                  <a:pt x="2140624" y="155616"/>
                </a:lnTo>
                <a:lnTo>
                  <a:pt x="2157692" y="146882"/>
                </a:lnTo>
                <a:lnTo>
                  <a:pt x="2175554" y="138546"/>
                </a:lnTo>
                <a:lnTo>
                  <a:pt x="2193019" y="130209"/>
                </a:lnTo>
                <a:lnTo>
                  <a:pt x="2211277" y="122269"/>
                </a:lnTo>
                <a:lnTo>
                  <a:pt x="2229139" y="114330"/>
                </a:lnTo>
                <a:lnTo>
                  <a:pt x="2247397" y="107184"/>
                </a:lnTo>
                <a:lnTo>
                  <a:pt x="2266053" y="99642"/>
                </a:lnTo>
                <a:lnTo>
                  <a:pt x="2284312" y="92496"/>
                </a:lnTo>
                <a:lnTo>
                  <a:pt x="2302967" y="85747"/>
                </a:lnTo>
                <a:lnTo>
                  <a:pt x="2322020" y="79396"/>
                </a:lnTo>
                <a:lnTo>
                  <a:pt x="2341072" y="72647"/>
                </a:lnTo>
                <a:lnTo>
                  <a:pt x="2360521" y="66692"/>
                </a:lnTo>
                <a:lnTo>
                  <a:pt x="2379574" y="61135"/>
                </a:lnTo>
                <a:lnTo>
                  <a:pt x="2399023" y="55577"/>
                </a:lnTo>
                <a:lnTo>
                  <a:pt x="2418870" y="50416"/>
                </a:lnTo>
                <a:lnTo>
                  <a:pt x="2438319" y="45256"/>
                </a:lnTo>
                <a:lnTo>
                  <a:pt x="2458165" y="40492"/>
                </a:lnTo>
                <a:lnTo>
                  <a:pt x="2478806" y="36125"/>
                </a:lnTo>
                <a:lnTo>
                  <a:pt x="2498652" y="31361"/>
                </a:lnTo>
                <a:lnTo>
                  <a:pt x="2518895" y="27789"/>
                </a:lnTo>
                <a:lnTo>
                  <a:pt x="2539138" y="24216"/>
                </a:lnTo>
                <a:lnTo>
                  <a:pt x="2559779" y="20246"/>
                </a:lnTo>
                <a:lnTo>
                  <a:pt x="2580419" y="17070"/>
                </a:lnTo>
                <a:lnTo>
                  <a:pt x="2601059" y="14291"/>
                </a:lnTo>
                <a:lnTo>
                  <a:pt x="2621699" y="11513"/>
                </a:lnTo>
                <a:lnTo>
                  <a:pt x="2642736" y="9131"/>
                </a:lnTo>
                <a:lnTo>
                  <a:pt x="2664170" y="7146"/>
                </a:lnTo>
                <a:lnTo>
                  <a:pt x="2684810" y="5161"/>
                </a:lnTo>
                <a:lnTo>
                  <a:pt x="2706244" y="3573"/>
                </a:lnTo>
                <a:lnTo>
                  <a:pt x="2727678" y="2382"/>
                </a:lnTo>
                <a:lnTo>
                  <a:pt x="2748715" y="1588"/>
                </a:lnTo>
                <a:lnTo>
                  <a:pt x="2770149" y="794"/>
                </a:lnTo>
                <a:lnTo>
                  <a:pt x="2791980" y="397"/>
                </a:lnTo>
                <a:lnTo>
                  <a:pt x="2813415" y="0"/>
                </a:lnTo>
                <a:close/>
              </a:path>
            </a:pathLst>
          </a:custGeom>
          <a:ln w="38100">
            <a:solidFill>
              <a:srgbClr val="F30BE0"/>
            </a:solidFill>
            <a:round/>
          </a:ln>
          <a:extLst>
            <a:ext uri="{91240B29-F687-4F45-9708-019B960494DF}">
              <a14:hiddenLine xmlns:a14="http://schemas.microsoft.com/office/drawing/2010/main" w="9525">
                <a:solidFill>
                  <a:srgbClr val="000000"/>
                </a:solidFill>
                <a:round/>
              </a14:hiddenLine>
            </a:ext>
          </a:extLst>
        </p:spPr>
        <p:style>
          <a:lnRef idx="2">
            <a:schemeClr val="accent6"/>
          </a:lnRef>
          <a:fillRef idx="1">
            <a:schemeClr val="lt1"/>
          </a:fillRef>
          <a:effectRef idx="0">
            <a:schemeClr val="accent6"/>
          </a:effectRef>
          <a:fontRef idx="minor">
            <a:schemeClr val="dk1"/>
          </a:fontRef>
        </p:style>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6" name="矩形 5"/>
          <p:cNvSpPr/>
          <p:nvPr/>
        </p:nvSpPr>
        <p:spPr>
          <a:xfrm>
            <a:off x="1127760" y="2340610"/>
            <a:ext cx="3089910" cy="70104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p>
            <a:pPr algn="ctr"/>
            <a:r>
              <a:rPr lang="zh-CN" altLang="en-US" sz="2000"/>
              <a:t>你好！我买的</a:t>
            </a:r>
            <a:r>
              <a:rPr lang="en-US" altLang="zh-CN" sz="2000"/>
              <a:t>LP26</a:t>
            </a:r>
            <a:r>
              <a:rPr lang="zh-CN" altLang="en-US" sz="2000"/>
              <a:t>为什么连不上电脑呢？</a:t>
            </a:r>
            <a:endParaRPr lang="zh-CN" altLang="en-US" sz="2000"/>
          </a:p>
        </p:txBody>
      </p:sp>
      <p:sp>
        <p:nvSpPr>
          <p:cNvPr id="7" name="矩形 6"/>
          <p:cNvSpPr/>
          <p:nvPr/>
        </p:nvSpPr>
        <p:spPr>
          <a:xfrm>
            <a:off x="3388360" y="459740"/>
            <a:ext cx="5302885" cy="640080"/>
          </a:xfrm>
          <a:prstGeom prst="rect">
            <a:avLst/>
          </a:prstGeom>
          <a:noFill/>
          <a:ln>
            <a:noFill/>
          </a:ln>
        </p:spPr>
        <p:txBody>
          <a:bodyPr wrap="square" rtlCol="0" anchor="t">
            <a:spAutoFit/>
            <a:scene3d>
              <a:camera prst="orthographicFront"/>
              <a:lightRig rig="threePt" dir="t"/>
            </a:scene3d>
          </a:bodyPr>
          <a:p>
            <a:pPr algn="ctr"/>
            <a:r>
              <a:rPr lang="en-US" altLang="zh-CN" sz="3600" b="1">
                <a:solidFill>
                  <a:schemeClr val="accent1"/>
                </a:solidFill>
                <a:effectLst>
                  <a:outerShdw blurRad="38100" dist="25400" dir="5400000" algn="ctr" rotWithShape="0">
                    <a:srgbClr val="6E747A">
                      <a:alpha val="43000"/>
                    </a:srgbClr>
                  </a:outerShdw>
                </a:effectLst>
                <a:latin typeface="+mj-ea"/>
                <a:ea typeface="+mj-ea"/>
              </a:rPr>
              <a:t>LP26</a:t>
            </a:r>
            <a:r>
              <a:rPr lang="zh-CN" altLang="en-US" sz="3600" b="1">
                <a:solidFill>
                  <a:schemeClr val="accent1"/>
                </a:solidFill>
                <a:effectLst>
                  <a:outerShdw blurRad="38100" dist="25400" dir="5400000" algn="ctr" rotWithShape="0">
                    <a:srgbClr val="6E747A">
                      <a:alpha val="43000"/>
                    </a:srgbClr>
                  </a:outerShdw>
                </a:effectLst>
                <a:latin typeface="+mj-ea"/>
                <a:ea typeface="+mj-ea"/>
              </a:rPr>
              <a:t>常见的问题出现啦！</a:t>
            </a:r>
            <a:endParaRPr lang="zh-CN" altLang="en-US" sz="3600" b="1">
              <a:solidFill>
                <a:schemeClr val="accent1"/>
              </a:solidFill>
              <a:effectLst>
                <a:outerShdw blurRad="38100" dist="25400" dir="5400000" algn="ctr" rotWithShape="0">
                  <a:srgbClr val="6E747A">
                    <a:alpha val="43000"/>
                  </a:srgbClr>
                </a:outerShdw>
              </a:effectLst>
              <a:latin typeface="+mj-ea"/>
              <a:ea typeface="+mj-ea"/>
            </a:endParaRPr>
          </a:p>
        </p:txBody>
      </p:sp>
      <p:sp>
        <p:nvSpPr>
          <p:cNvPr id="8" name="文本框 7"/>
          <p:cNvSpPr txBox="1"/>
          <p:nvPr/>
        </p:nvSpPr>
        <p:spPr>
          <a:xfrm>
            <a:off x="1230948" y="1848168"/>
            <a:ext cx="1242060" cy="457200"/>
          </a:xfrm>
          <a:prstGeom prst="rect">
            <a:avLst/>
          </a:prstGeom>
          <a:noFill/>
        </p:spPr>
        <p:txBody>
          <a:bodyPr wrap="square" rtlCol="0" anchor="t">
            <a:spAutoFit/>
          </a:bodyPr>
          <a:p>
            <a:r>
              <a:rPr lang="zh-CN" altLang="en-US" sz="2400"/>
              <a:t>客户甲：</a:t>
            </a:r>
            <a:endParaRPr lang="zh-CN" altLang="en-US" sz="2400"/>
          </a:p>
        </p:txBody>
      </p:sp>
      <p:sp>
        <p:nvSpPr>
          <p:cNvPr id="9" name="矩形 8"/>
          <p:cNvSpPr/>
          <p:nvPr/>
        </p:nvSpPr>
        <p:spPr>
          <a:xfrm>
            <a:off x="5872480" y="2343150"/>
            <a:ext cx="4617720" cy="701040"/>
          </a:xfrm>
          <a:prstGeom prst="rect">
            <a:avLst/>
          </a:prstGeom>
          <a:solidFill>
            <a:schemeClr val="accent4">
              <a:lumMod val="50000"/>
              <a:lumOff val="50000"/>
            </a:schemeClr>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p>
            <a:pPr algn="ctr"/>
            <a:r>
              <a:rPr lang="zh-CN" altLang="en-US" sz="2000"/>
              <a:t>你好！我问一下我们的工程师或我把我们工程师的电话给您，您跟他联系吧？</a:t>
            </a:r>
            <a:endParaRPr lang="zh-CN" altLang="en-US" sz="2000"/>
          </a:p>
        </p:txBody>
      </p:sp>
      <p:sp>
        <p:nvSpPr>
          <p:cNvPr id="14" name="对话框"/>
          <p:cNvSpPr/>
          <p:nvPr/>
        </p:nvSpPr>
        <p:spPr bwMode="auto">
          <a:xfrm>
            <a:off x="9377680" y="1487170"/>
            <a:ext cx="1736725" cy="914400"/>
          </a:xfrm>
          <a:custGeom>
            <a:avLst/>
            <a:gdLst>
              <a:gd name="connsiteX0" fmla="*/ 1265535 w 1905000"/>
              <a:gd name="connsiteY0" fmla="*/ 0 h 1050925"/>
              <a:gd name="connsiteX1" fmla="*/ 1282981 w 1905000"/>
              <a:gd name="connsiteY1" fmla="*/ 0 h 1050925"/>
              <a:gd name="connsiteX2" fmla="*/ 1300097 w 1905000"/>
              <a:gd name="connsiteY2" fmla="*/ 83 h 1050925"/>
              <a:gd name="connsiteX3" fmla="*/ 1316881 w 1905000"/>
              <a:gd name="connsiteY3" fmla="*/ 331 h 1050925"/>
              <a:gd name="connsiteX4" fmla="*/ 1333335 w 1905000"/>
              <a:gd name="connsiteY4" fmla="*/ 662 h 1050925"/>
              <a:gd name="connsiteX5" fmla="*/ 1349541 w 1905000"/>
              <a:gd name="connsiteY5" fmla="*/ 911 h 1050925"/>
              <a:gd name="connsiteX6" fmla="*/ 1365416 w 1905000"/>
              <a:gd name="connsiteY6" fmla="*/ 1490 h 1050925"/>
              <a:gd name="connsiteX7" fmla="*/ 1380960 w 1905000"/>
              <a:gd name="connsiteY7" fmla="*/ 1987 h 1050925"/>
              <a:gd name="connsiteX8" fmla="*/ 1396256 w 1905000"/>
              <a:gd name="connsiteY8" fmla="*/ 2649 h 1050925"/>
              <a:gd name="connsiteX9" fmla="*/ 1411304 w 1905000"/>
              <a:gd name="connsiteY9" fmla="*/ 3477 h 1050925"/>
              <a:gd name="connsiteX10" fmla="*/ 1426022 w 1905000"/>
              <a:gd name="connsiteY10" fmla="*/ 4222 h 1050925"/>
              <a:gd name="connsiteX11" fmla="*/ 1440408 w 1905000"/>
              <a:gd name="connsiteY11" fmla="*/ 5132 h 1050925"/>
              <a:gd name="connsiteX12" fmla="*/ 1454547 w 1905000"/>
              <a:gd name="connsiteY12" fmla="*/ 6208 h 1050925"/>
              <a:gd name="connsiteX13" fmla="*/ 1468438 w 1905000"/>
              <a:gd name="connsiteY13" fmla="*/ 7284 h 1050925"/>
              <a:gd name="connsiteX14" fmla="*/ 1481998 w 1905000"/>
              <a:gd name="connsiteY14" fmla="*/ 8443 h 1050925"/>
              <a:gd name="connsiteX15" fmla="*/ 1495392 w 1905000"/>
              <a:gd name="connsiteY15" fmla="*/ 9685 h 1050925"/>
              <a:gd name="connsiteX16" fmla="*/ 1508291 w 1905000"/>
              <a:gd name="connsiteY16" fmla="*/ 11092 h 1050925"/>
              <a:gd name="connsiteX17" fmla="*/ 1521106 w 1905000"/>
              <a:gd name="connsiteY17" fmla="*/ 12499 h 1050925"/>
              <a:gd name="connsiteX18" fmla="*/ 1533674 w 1905000"/>
              <a:gd name="connsiteY18" fmla="*/ 13989 h 1050925"/>
              <a:gd name="connsiteX19" fmla="*/ 1545828 w 1905000"/>
              <a:gd name="connsiteY19" fmla="*/ 15562 h 1050925"/>
              <a:gd name="connsiteX20" fmla="*/ 1557900 w 1905000"/>
              <a:gd name="connsiteY20" fmla="*/ 17300 h 1050925"/>
              <a:gd name="connsiteX21" fmla="*/ 1569558 w 1905000"/>
              <a:gd name="connsiteY21" fmla="*/ 18956 h 1050925"/>
              <a:gd name="connsiteX22" fmla="*/ 1581051 w 1905000"/>
              <a:gd name="connsiteY22" fmla="*/ 20777 h 1050925"/>
              <a:gd name="connsiteX23" fmla="*/ 1592130 w 1905000"/>
              <a:gd name="connsiteY23" fmla="*/ 22681 h 1050925"/>
              <a:gd name="connsiteX24" fmla="*/ 1603210 w 1905000"/>
              <a:gd name="connsiteY24" fmla="*/ 24667 h 1050925"/>
              <a:gd name="connsiteX25" fmla="*/ 1613876 w 1905000"/>
              <a:gd name="connsiteY25" fmla="*/ 26654 h 1050925"/>
              <a:gd name="connsiteX26" fmla="*/ 1624376 w 1905000"/>
              <a:gd name="connsiteY26" fmla="*/ 28806 h 1050925"/>
              <a:gd name="connsiteX27" fmla="*/ 1634546 w 1905000"/>
              <a:gd name="connsiteY27" fmla="*/ 30876 h 1050925"/>
              <a:gd name="connsiteX28" fmla="*/ 1644551 w 1905000"/>
              <a:gd name="connsiteY28" fmla="*/ 33111 h 1050925"/>
              <a:gd name="connsiteX29" fmla="*/ 1654225 w 1905000"/>
              <a:gd name="connsiteY29" fmla="*/ 35428 h 1050925"/>
              <a:gd name="connsiteX30" fmla="*/ 1663816 w 1905000"/>
              <a:gd name="connsiteY30" fmla="*/ 37746 h 1050925"/>
              <a:gd name="connsiteX31" fmla="*/ 1673076 w 1905000"/>
              <a:gd name="connsiteY31" fmla="*/ 40147 h 1050925"/>
              <a:gd name="connsiteX32" fmla="*/ 1682171 w 1905000"/>
              <a:gd name="connsiteY32" fmla="*/ 42713 h 1050925"/>
              <a:gd name="connsiteX33" fmla="*/ 1690853 w 1905000"/>
              <a:gd name="connsiteY33" fmla="*/ 45196 h 1050925"/>
              <a:gd name="connsiteX34" fmla="*/ 1699535 w 1905000"/>
              <a:gd name="connsiteY34" fmla="*/ 47845 h 1050925"/>
              <a:gd name="connsiteX35" fmla="*/ 1707886 w 1905000"/>
              <a:gd name="connsiteY35" fmla="*/ 50494 h 1050925"/>
              <a:gd name="connsiteX36" fmla="*/ 1715988 w 1905000"/>
              <a:gd name="connsiteY36" fmla="*/ 53225 h 1050925"/>
              <a:gd name="connsiteX37" fmla="*/ 1723926 w 1905000"/>
              <a:gd name="connsiteY37" fmla="*/ 55957 h 1050925"/>
              <a:gd name="connsiteX38" fmla="*/ 1731698 w 1905000"/>
              <a:gd name="connsiteY38" fmla="*/ 58771 h 1050925"/>
              <a:gd name="connsiteX39" fmla="*/ 1739140 w 1905000"/>
              <a:gd name="connsiteY39" fmla="*/ 61668 h 1050925"/>
              <a:gd name="connsiteX40" fmla="*/ 1746498 w 1905000"/>
              <a:gd name="connsiteY40" fmla="*/ 64565 h 1050925"/>
              <a:gd name="connsiteX41" fmla="*/ 1753609 w 1905000"/>
              <a:gd name="connsiteY41" fmla="*/ 67545 h 1050925"/>
              <a:gd name="connsiteX42" fmla="*/ 1760389 w 1905000"/>
              <a:gd name="connsiteY42" fmla="*/ 70608 h 1050925"/>
              <a:gd name="connsiteX43" fmla="*/ 1767169 w 1905000"/>
              <a:gd name="connsiteY43" fmla="*/ 73671 h 1050925"/>
              <a:gd name="connsiteX44" fmla="*/ 1773701 w 1905000"/>
              <a:gd name="connsiteY44" fmla="*/ 76816 h 1050925"/>
              <a:gd name="connsiteX45" fmla="*/ 1779985 w 1905000"/>
              <a:gd name="connsiteY45" fmla="*/ 79962 h 1050925"/>
              <a:gd name="connsiteX46" fmla="*/ 1786103 w 1905000"/>
              <a:gd name="connsiteY46" fmla="*/ 83273 h 1050925"/>
              <a:gd name="connsiteX47" fmla="*/ 1791973 w 1905000"/>
              <a:gd name="connsiteY47" fmla="*/ 86501 h 1050925"/>
              <a:gd name="connsiteX48" fmla="*/ 1797679 w 1905000"/>
              <a:gd name="connsiteY48" fmla="*/ 89812 h 1050925"/>
              <a:gd name="connsiteX49" fmla="*/ 1803218 w 1905000"/>
              <a:gd name="connsiteY49" fmla="*/ 93123 h 1050925"/>
              <a:gd name="connsiteX50" fmla="*/ 1808593 w 1905000"/>
              <a:gd name="connsiteY50" fmla="*/ 96517 h 1050925"/>
              <a:gd name="connsiteX51" fmla="*/ 1813802 w 1905000"/>
              <a:gd name="connsiteY51" fmla="*/ 99994 h 1050925"/>
              <a:gd name="connsiteX52" fmla="*/ 1818845 w 1905000"/>
              <a:gd name="connsiteY52" fmla="*/ 103470 h 1050925"/>
              <a:gd name="connsiteX53" fmla="*/ 1823641 w 1905000"/>
              <a:gd name="connsiteY53" fmla="*/ 106947 h 1050925"/>
              <a:gd name="connsiteX54" fmla="*/ 1828271 w 1905000"/>
              <a:gd name="connsiteY54" fmla="*/ 110506 h 1050925"/>
              <a:gd name="connsiteX55" fmla="*/ 1832819 w 1905000"/>
              <a:gd name="connsiteY55" fmla="*/ 114148 h 1050925"/>
              <a:gd name="connsiteX56" fmla="*/ 1837118 w 1905000"/>
              <a:gd name="connsiteY56" fmla="*/ 117708 h 1050925"/>
              <a:gd name="connsiteX57" fmla="*/ 1841252 w 1905000"/>
              <a:gd name="connsiteY57" fmla="*/ 121267 h 1050925"/>
              <a:gd name="connsiteX58" fmla="*/ 1845221 w 1905000"/>
              <a:gd name="connsiteY58" fmla="*/ 124992 h 1050925"/>
              <a:gd name="connsiteX59" fmla="*/ 1849107 w 1905000"/>
              <a:gd name="connsiteY59" fmla="*/ 128634 h 1050925"/>
              <a:gd name="connsiteX60" fmla="*/ 1852828 w 1905000"/>
              <a:gd name="connsiteY60" fmla="*/ 132442 h 1050925"/>
              <a:gd name="connsiteX61" fmla="*/ 1856383 w 1905000"/>
              <a:gd name="connsiteY61" fmla="*/ 136250 h 1050925"/>
              <a:gd name="connsiteX62" fmla="*/ 1859773 w 1905000"/>
              <a:gd name="connsiteY62" fmla="*/ 139892 h 1050925"/>
              <a:gd name="connsiteX63" fmla="*/ 1862998 w 1905000"/>
              <a:gd name="connsiteY63" fmla="*/ 143865 h 1050925"/>
              <a:gd name="connsiteX64" fmla="*/ 1866057 w 1905000"/>
              <a:gd name="connsiteY64" fmla="*/ 147590 h 1050925"/>
              <a:gd name="connsiteX65" fmla="*/ 1869033 w 1905000"/>
              <a:gd name="connsiteY65" fmla="*/ 151480 h 1050925"/>
              <a:gd name="connsiteX66" fmla="*/ 1871845 w 1905000"/>
              <a:gd name="connsiteY66" fmla="*/ 155288 h 1050925"/>
              <a:gd name="connsiteX67" fmla="*/ 1874490 w 1905000"/>
              <a:gd name="connsiteY67" fmla="*/ 159179 h 1050925"/>
              <a:gd name="connsiteX68" fmla="*/ 1877136 w 1905000"/>
              <a:gd name="connsiteY68" fmla="*/ 163235 h 1050925"/>
              <a:gd name="connsiteX69" fmla="*/ 1879534 w 1905000"/>
              <a:gd name="connsiteY69" fmla="*/ 167125 h 1050925"/>
              <a:gd name="connsiteX70" fmla="*/ 1881766 w 1905000"/>
              <a:gd name="connsiteY70" fmla="*/ 171015 h 1050925"/>
              <a:gd name="connsiteX71" fmla="*/ 1883916 w 1905000"/>
              <a:gd name="connsiteY71" fmla="*/ 174989 h 1050925"/>
              <a:gd name="connsiteX72" fmla="*/ 1885983 w 1905000"/>
              <a:gd name="connsiteY72" fmla="*/ 179045 h 1050925"/>
              <a:gd name="connsiteX73" fmla="*/ 1887885 w 1905000"/>
              <a:gd name="connsiteY73" fmla="*/ 183018 h 1050925"/>
              <a:gd name="connsiteX74" fmla="*/ 1889704 w 1905000"/>
              <a:gd name="connsiteY74" fmla="*/ 186991 h 1050925"/>
              <a:gd name="connsiteX75" fmla="*/ 1891440 w 1905000"/>
              <a:gd name="connsiteY75" fmla="*/ 191047 h 1050925"/>
              <a:gd name="connsiteX76" fmla="*/ 1892929 w 1905000"/>
              <a:gd name="connsiteY76" fmla="*/ 195021 h 1050925"/>
              <a:gd name="connsiteX77" fmla="*/ 1894334 w 1905000"/>
              <a:gd name="connsiteY77" fmla="*/ 199077 h 1050925"/>
              <a:gd name="connsiteX78" fmla="*/ 1895740 w 1905000"/>
              <a:gd name="connsiteY78" fmla="*/ 203133 h 1050925"/>
              <a:gd name="connsiteX79" fmla="*/ 1896980 w 1905000"/>
              <a:gd name="connsiteY79" fmla="*/ 207189 h 1050925"/>
              <a:gd name="connsiteX80" fmla="*/ 1898138 w 1905000"/>
              <a:gd name="connsiteY80" fmla="*/ 211245 h 1050925"/>
              <a:gd name="connsiteX81" fmla="*/ 1899212 w 1905000"/>
              <a:gd name="connsiteY81" fmla="*/ 215301 h 1050925"/>
              <a:gd name="connsiteX82" fmla="*/ 1900122 w 1905000"/>
              <a:gd name="connsiteY82" fmla="*/ 219357 h 1050925"/>
              <a:gd name="connsiteX83" fmla="*/ 1901031 w 1905000"/>
              <a:gd name="connsiteY83" fmla="*/ 223413 h 1050925"/>
              <a:gd name="connsiteX84" fmla="*/ 1901776 w 1905000"/>
              <a:gd name="connsiteY84" fmla="*/ 227469 h 1050925"/>
              <a:gd name="connsiteX85" fmla="*/ 1902437 w 1905000"/>
              <a:gd name="connsiteY85" fmla="*/ 231525 h 1050925"/>
              <a:gd name="connsiteX86" fmla="*/ 1903016 w 1905000"/>
              <a:gd name="connsiteY86" fmla="*/ 235581 h 1050925"/>
              <a:gd name="connsiteX87" fmla="*/ 1903512 w 1905000"/>
              <a:gd name="connsiteY87" fmla="*/ 239637 h 1050925"/>
              <a:gd name="connsiteX88" fmla="*/ 1903925 w 1905000"/>
              <a:gd name="connsiteY88" fmla="*/ 243610 h 1050925"/>
              <a:gd name="connsiteX89" fmla="*/ 1904339 w 1905000"/>
              <a:gd name="connsiteY89" fmla="*/ 247749 h 1050925"/>
              <a:gd name="connsiteX90" fmla="*/ 1904587 w 1905000"/>
              <a:gd name="connsiteY90" fmla="*/ 251722 h 1050925"/>
              <a:gd name="connsiteX91" fmla="*/ 1904752 w 1905000"/>
              <a:gd name="connsiteY91" fmla="*/ 255695 h 1050925"/>
              <a:gd name="connsiteX92" fmla="*/ 1904918 w 1905000"/>
              <a:gd name="connsiteY92" fmla="*/ 259751 h 1050925"/>
              <a:gd name="connsiteX93" fmla="*/ 1905000 w 1905000"/>
              <a:gd name="connsiteY93" fmla="*/ 263725 h 1050925"/>
              <a:gd name="connsiteX94" fmla="*/ 1904918 w 1905000"/>
              <a:gd name="connsiteY94" fmla="*/ 271754 h 1050925"/>
              <a:gd name="connsiteX95" fmla="*/ 1904669 w 1905000"/>
              <a:gd name="connsiteY95" fmla="*/ 279618 h 1050925"/>
              <a:gd name="connsiteX96" fmla="*/ 1904173 w 1905000"/>
              <a:gd name="connsiteY96" fmla="*/ 287399 h 1050925"/>
              <a:gd name="connsiteX97" fmla="*/ 1903429 w 1905000"/>
              <a:gd name="connsiteY97" fmla="*/ 295262 h 1050925"/>
              <a:gd name="connsiteX98" fmla="*/ 1902602 w 1905000"/>
              <a:gd name="connsiteY98" fmla="*/ 302961 h 1050925"/>
              <a:gd name="connsiteX99" fmla="*/ 1901528 w 1905000"/>
              <a:gd name="connsiteY99" fmla="*/ 310493 h 1050925"/>
              <a:gd name="connsiteX100" fmla="*/ 1900370 w 1905000"/>
              <a:gd name="connsiteY100" fmla="*/ 318026 h 1050925"/>
              <a:gd name="connsiteX101" fmla="*/ 1899130 w 1905000"/>
              <a:gd name="connsiteY101" fmla="*/ 325227 h 1050925"/>
              <a:gd name="connsiteX102" fmla="*/ 1897724 w 1905000"/>
              <a:gd name="connsiteY102" fmla="*/ 332512 h 1050925"/>
              <a:gd name="connsiteX103" fmla="*/ 1894913 w 1905000"/>
              <a:gd name="connsiteY103" fmla="*/ 346584 h 1050925"/>
              <a:gd name="connsiteX104" fmla="*/ 1891771 w 1905000"/>
              <a:gd name="connsiteY104" fmla="*/ 360655 h 1050925"/>
              <a:gd name="connsiteX105" fmla="*/ 1888464 w 1905000"/>
              <a:gd name="connsiteY105" fmla="*/ 374893 h 1050925"/>
              <a:gd name="connsiteX106" fmla="*/ 1884991 w 1905000"/>
              <a:gd name="connsiteY106" fmla="*/ 389213 h 1050925"/>
              <a:gd name="connsiteX107" fmla="*/ 1881188 w 1905000"/>
              <a:gd name="connsiteY107" fmla="*/ 403699 h 1050925"/>
              <a:gd name="connsiteX108" fmla="*/ 1877302 w 1905000"/>
              <a:gd name="connsiteY108" fmla="*/ 418102 h 1050925"/>
              <a:gd name="connsiteX109" fmla="*/ 1873333 w 1905000"/>
              <a:gd name="connsiteY109" fmla="*/ 432671 h 1050925"/>
              <a:gd name="connsiteX110" fmla="*/ 1869116 w 1905000"/>
              <a:gd name="connsiteY110" fmla="*/ 447156 h 1050925"/>
              <a:gd name="connsiteX111" fmla="*/ 1864734 w 1905000"/>
              <a:gd name="connsiteY111" fmla="*/ 461725 h 1050925"/>
              <a:gd name="connsiteX112" fmla="*/ 1860269 w 1905000"/>
              <a:gd name="connsiteY112" fmla="*/ 476128 h 1050925"/>
              <a:gd name="connsiteX113" fmla="*/ 1855639 w 1905000"/>
              <a:gd name="connsiteY113" fmla="*/ 490614 h 1050925"/>
              <a:gd name="connsiteX114" fmla="*/ 1851009 w 1905000"/>
              <a:gd name="connsiteY114" fmla="*/ 504934 h 1050925"/>
              <a:gd name="connsiteX115" fmla="*/ 1846296 w 1905000"/>
              <a:gd name="connsiteY115" fmla="*/ 519254 h 1050925"/>
              <a:gd name="connsiteX116" fmla="*/ 1841418 w 1905000"/>
              <a:gd name="connsiteY116" fmla="*/ 533492 h 1050925"/>
              <a:gd name="connsiteX117" fmla="*/ 1836622 w 1905000"/>
              <a:gd name="connsiteY117" fmla="*/ 547481 h 1050925"/>
              <a:gd name="connsiteX118" fmla="*/ 1831661 w 1905000"/>
              <a:gd name="connsiteY118" fmla="*/ 561387 h 1050925"/>
              <a:gd name="connsiteX119" fmla="*/ 1826783 w 1905000"/>
              <a:gd name="connsiteY119" fmla="*/ 575211 h 1050925"/>
              <a:gd name="connsiteX120" fmla="*/ 1821904 w 1905000"/>
              <a:gd name="connsiteY120" fmla="*/ 588704 h 1050925"/>
              <a:gd name="connsiteX121" fmla="*/ 1812065 w 1905000"/>
              <a:gd name="connsiteY121" fmla="*/ 615275 h 1050925"/>
              <a:gd name="connsiteX122" fmla="*/ 1802391 w 1905000"/>
              <a:gd name="connsiteY122" fmla="*/ 640852 h 1050925"/>
              <a:gd name="connsiteX123" fmla="*/ 1793048 w 1905000"/>
              <a:gd name="connsiteY123" fmla="*/ 665189 h 1050925"/>
              <a:gd name="connsiteX124" fmla="*/ 1775685 w 1905000"/>
              <a:gd name="connsiteY124" fmla="*/ 710053 h 1050925"/>
              <a:gd name="connsiteX125" fmla="*/ 1767913 w 1905000"/>
              <a:gd name="connsiteY125" fmla="*/ 730085 h 1050925"/>
              <a:gd name="connsiteX126" fmla="*/ 1760802 w 1905000"/>
              <a:gd name="connsiteY126" fmla="*/ 748379 h 1050925"/>
              <a:gd name="connsiteX127" fmla="*/ 1758487 w 1905000"/>
              <a:gd name="connsiteY127" fmla="*/ 754090 h 1050925"/>
              <a:gd name="connsiteX128" fmla="*/ 1756172 w 1905000"/>
              <a:gd name="connsiteY128" fmla="*/ 759388 h 1050925"/>
              <a:gd name="connsiteX129" fmla="*/ 1753774 w 1905000"/>
              <a:gd name="connsiteY129" fmla="*/ 764437 h 1050925"/>
              <a:gd name="connsiteX130" fmla="*/ 1751128 w 1905000"/>
              <a:gd name="connsiteY130" fmla="*/ 769321 h 1050925"/>
              <a:gd name="connsiteX131" fmla="*/ 1748565 w 1905000"/>
              <a:gd name="connsiteY131" fmla="*/ 773791 h 1050925"/>
              <a:gd name="connsiteX132" fmla="*/ 1745754 w 1905000"/>
              <a:gd name="connsiteY132" fmla="*/ 778095 h 1050925"/>
              <a:gd name="connsiteX133" fmla="*/ 1742860 w 1905000"/>
              <a:gd name="connsiteY133" fmla="*/ 782151 h 1050925"/>
              <a:gd name="connsiteX134" fmla="*/ 1741372 w 1905000"/>
              <a:gd name="connsiteY134" fmla="*/ 784138 h 1050925"/>
              <a:gd name="connsiteX135" fmla="*/ 1739801 w 1905000"/>
              <a:gd name="connsiteY135" fmla="*/ 786042 h 1050925"/>
              <a:gd name="connsiteX136" fmla="*/ 1738313 w 1905000"/>
              <a:gd name="connsiteY136" fmla="*/ 787863 h 1050925"/>
              <a:gd name="connsiteX137" fmla="*/ 1736659 w 1905000"/>
              <a:gd name="connsiteY137" fmla="*/ 789518 h 1050925"/>
              <a:gd name="connsiteX138" fmla="*/ 1735088 w 1905000"/>
              <a:gd name="connsiteY138" fmla="*/ 791174 h 1050925"/>
              <a:gd name="connsiteX139" fmla="*/ 1733352 w 1905000"/>
              <a:gd name="connsiteY139" fmla="*/ 792912 h 1050925"/>
              <a:gd name="connsiteX140" fmla="*/ 1731698 w 1905000"/>
              <a:gd name="connsiteY140" fmla="*/ 794485 h 1050925"/>
              <a:gd name="connsiteX141" fmla="*/ 1729879 w 1905000"/>
              <a:gd name="connsiteY141" fmla="*/ 795975 h 1050925"/>
              <a:gd name="connsiteX142" fmla="*/ 1728143 w 1905000"/>
              <a:gd name="connsiteY142" fmla="*/ 797382 h 1050925"/>
              <a:gd name="connsiteX143" fmla="*/ 1726324 w 1905000"/>
              <a:gd name="connsiteY143" fmla="*/ 798872 h 1050925"/>
              <a:gd name="connsiteX144" fmla="*/ 1724422 w 1905000"/>
              <a:gd name="connsiteY144" fmla="*/ 800279 h 1050925"/>
              <a:gd name="connsiteX145" fmla="*/ 1722520 w 1905000"/>
              <a:gd name="connsiteY145" fmla="*/ 801521 h 1050925"/>
              <a:gd name="connsiteX146" fmla="*/ 1720619 w 1905000"/>
              <a:gd name="connsiteY146" fmla="*/ 802762 h 1050925"/>
              <a:gd name="connsiteX147" fmla="*/ 1718634 w 1905000"/>
              <a:gd name="connsiteY147" fmla="*/ 803921 h 1050925"/>
              <a:gd name="connsiteX148" fmla="*/ 1716650 w 1905000"/>
              <a:gd name="connsiteY148" fmla="*/ 805080 h 1050925"/>
              <a:gd name="connsiteX149" fmla="*/ 1714583 w 1905000"/>
              <a:gd name="connsiteY149" fmla="*/ 806239 h 1050925"/>
              <a:gd name="connsiteX150" fmla="*/ 1712433 w 1905000"/>
              <a:gd name="connsiteY150" fmla="*/ 807315 h 1050925"/>
              <a:gd name="connsiteX151" fmla="*/ 1710201 w 1905000"/>
              <a:gd name="connsiteY151" fmla="*/ 808226 h 1050925"/>
              <a:gd name="connsiteX152" fmla="*/ 1705819 w 1905000"/>
              <a:gd name="connsiteY152" fmla="*/ 810130 h 1050925"/>
              <a:gd name="connsiteX153" fmla="*/ 1701188 w 1905000"/>
              <a:gd name="connsiteY153" fmla="*/ 811868 h 1050925"/>
              <a:gd name="connsiteX154" fmla="*/ 1696310 w 1905000"/>
              <a:gd name="connsiteY154" fmla="*/ 813358 h 1050925"/>
              <a:gd name="connsiteX155" fmla="*/ 1691266 w 1905000"/>
              <a:gd name="connsiteY155" fmla="*/ 814682 h 1050925"/>
              <a:gd name="connsiteX156" fmla="*/ 1686140 w 1905000"/>
              <a:gd name="connsiteY156" fmla="*/ 815758 h 1050925"/>
              <a:gd name="connsiteX157" fmla="*/ 1680683 w 1905000"/>
              <a:gd name="connsiteY157" fmla="*/ 816834 h 1050925"/>
              <a:gd name="connsiteX158" fmla="*/ 1674978 w 1905000"/>
              <a:gd name="connsiteY158" fmla="*/ 817579 h 1050925"/>
              <a:gd name="connsiteX159" fmla="*/ 1669108 w 1905000"/>
              <a:gd name="connsiteY159" fmla="*/ 818242 h 1050925"/>
              <a:gd name="connsiteX160" fmla="*/ 1662989 w 1905000"/>
              <a:gd name="connsiteY160" fmla="*/ 818821 h 1050925"/>
              <a:gd name="connsiteX161" fmla="*/ 1656705 w 1905000"/>
              <a:gd name="connsiteY161" fmla="*/ 819152 h 1050925"/>
              <a:gd name="connsiteX162" fmla="*/ 1650008 w 1905000"/>
              <a:gd name="connsiteY162" fmla="*/ 819318 h 1050925"/>
              <a:gd name="connsiteX163" fmla="*/ 1643311 w 1905000"/>
              <a:gd name="connsiteY163" fmla="*/ 819400 h 1050925"/>
              <a:gd name="connsiteX164" fmla="*/ 1636117 w 1905000"/>
              <a:gd name="connsiteY164" fmla="*/ 819400 h 1050925"/>
              <a:gd name="connsiteX165" fmla="*/ 1628924 w 1905000"/>
              <a:gd name="connsiteY165" fmla="*/ 819318 h 1050925"/>
              <a:gd name="connsiteX166" fmla="*/ 1621235 w 1905000"/>
              <a:gd name="connsiteY166" fmla="*/ 818987 h 1050925"/>
              <a:gd name="connsiteX167" fmla="*/ 1613380 w 1905000"/>
              <a:gd name="connsiteY167" fmla="*/ 818738 h 1050925"/>
              <a:gd name="connsiteX168" fmla="*/ 1605194 w 1905000"/>
              <a:gd name="connsiteY168" fmla="*/ 818159 h 1050925"/>
              <a:gd name="connsiteX169" fmla="*/ 1596761 w 1905000"/>
              <a:gd name="connsiteY169" fmla="*/ 817662 h 1050925"/>
              <a:gd name="connsiteX170" fmla="*/ 1588162 w 1905000"/>
              <a:gd name="connsiteY170" fmla="*/ 816917 h 1050925"/>
              <a:gd name="connsiteX171" fmla="*/ 1579149 w 1905000"/>
              <a:gd name="connsiteY171" fmla="*/ 816172 h 1050925"/>
              <a:gd name="connsiteX172" fmla="*/ 1560298 w 1905000"/>
              <a:gd name="connsiteY172" fmla="*/ 814351 h 1050925"/>
              <a:gd name="connsiteX173" fmla="*/ 1540041 w 1905000"/>
              <a:gd name="connsiteY173" fmla="*/ 812365 h 1050925"/>
              <a:gd name="connsiteX174" fmla="*/ 1518709 w 1905000"/>
              <a:gd name="connsiteY174" fmla="*/ 810047 h 1050925"/>
              <a:gd name="connsiteX175" fmla="*/ 1495971 w 1905000"/>
              <a:gd name="connsiteY175" fmla="*/ 807646 h 1050925"/>
              <a:gd name="connsiteX176" fmla="*/ 1471828 w 1905000"/>
              <a:gd name="connsiteY176" fmla="*/ 804997 h 1050925"/>
              <a:gd name="connsiteX177" fmla="*/ 1446362 w 1905000"/>
              <a:gd name="connsiteY177" fmla="*/ 802266 h 1050925"/>
              <a:gd name="connsiteX178" fmla="*/ 1419242 w 1905000"/>
              <a:gd name="connsiteY178" fmla="*/ 799534 h 1050925"/>
              <a:gd name="connsiteX179" fmla="*/ 1390799 w 1905000"/>
              <a:gd name="connsiteY179" fmla="*/ 796637 h 1050925"/>
              <a:gd name="connsiteX180" fmla="*/ 1360703 w 1905000"/>
              <a:gd name="connsiteY180" fmla="*/ 793905 h 1050925"/>
              <a:gd name="connsiteX181" fmla="*/ 1329035 w 1905000"/>
              <a:gd name="connsiteY181" fmla="*/ 791174 h 1050925"/>
              <a:gd name="connsiteX182" fmla="*/ 1312499 w 1905000"/>
              <a:gd name="connsiteY182" fmla="*/ 789932 h 1050925"/>
              <a:gd name="connsiteX183" fmla="*/ 1295632 w 1905000"/>
              <a:gd name="connsiteY183" fmla="*/ 788691 h 1050925"/>
              <a:gd name="connsiteX184" fmla="*/ 1278268 w 1905000"/>
              <a:gd name="connsiteY184" fmla="*/ 787366 h 1050925"/>
              <a:gd name="connsiteX185" fmla="*/ 1260574 w 1905000"/>
              <a:gd name="connsiteY185" fmla="*/ 786207 h 1050925"/>
              <a:gd name="connsiteX186" fmla="*/ 1242384 w 1905000"/>
              <a:gd name="connsiteY186" fmla="*/ 785048 h 1050925"/>
              <a:gd name="connsiteX187" fmla="*/ 1223781 w 1905000"/>
              <a:gd name="connsiteY187" fmla="*/ 784055 h 1050925"/>
              <a:gd name="connsiteX188" fmla="*/ 1204764 w 1905000"/>
              <a:gd name="connsiteY188" fmla="*/ 782979 h 1050925"/>
              <a:gd name="connsiteX189" fmla="*/ 1185168 w 1905000"/>
              <a:gd name="connsiteY189" fmla="*/ 782068 h 1050925"/>
              <a:gd name="connsiteX190" fmla="*/ 1174750 w 1905000"/>
              <a:gd name="connsiteY190" fmla="*/ 781572 h 1050925"/>
              <a:gd name="connsiteX191" fmla="*/ 1163919 w 1905000"/>
              <a:gd name="connsiteY191" fmla="*/ 781323 h 1050925"/>
              <a:gd name="connsiteX192" fmla="*/ 1152509 w 1905000"/>
              <a:gd name="connsiteY192" fmla="*/ 780992 h 1050925"/>
              <a:gd name="connsiteX193" fmla="*/ 1140602 w 1905000"/>
              <a:gd name="connsiteY193" fmla="*/ 780661 h 1050925"/>
              <a:gd name="connsiteX194" fmla="*/ 1115798 w 1905000"/>
              <a:gd name="connsiteY194" fmla="*/ 780330 h 1050925"/>
              <a:gd name="connsiteX195" fmla="*/ 1089422 w 1905000"/>
              <a:gd name="connsiteY195" fmla="*/ 780247 h 1050925"/>
              <a:gd name="connsiteX196" fmla="*/ 1061641 w 1905000"/>
              <a:gd name="connsiteY196" fmla="*/ 780330 h 1050925"/>
              <a:gd name="connsiteX197" fmla="*/ 1032537 w 1905000"/>
              <a:gd name="connsiteY197" fmla="*/ 780579 h 1050925"/>
              <a:gd name="connsiteX198" fmla="*/ 1002275 w 1905000"/>
              <a:gd name="connsiteY198" fmla="*/ 780992 h 1050925"/>
              <a:gd name="connsiteX199" fmla="*/ 971104 w 1905000"/>
              <a:gd name="connsiteY199" fmla="*/ 781572 h 1050925"/>
              <a:gd name="connsiteX200" fmla="*/ 939023 w 1905000"/>
              <a:gd name="connsiteY200" fmla="*/ 782234 h 1050925"/>
              <a:gd name="connsiteX201" fmla="*/ 906281 w 1905000"/>
              <a:gd name="connsiteY201" fmla="*/ 783062 h 1050925"/>
              <a:gd name="connsiteX202" fmla="*/ 873043 w 1905000"/>
              <a:gd name="connsiteY202" fmla="*/ 784055 h 1050925"/>
              <a:gd name="connsiteX203" fmla="*/ 839308 w 1905000"/>
              <a:gd name="connsiteY203" fmla="*/ 785048 h 1050925"/>
              <a:gd name="connsiteX204" fmla="*/ 771095 w 1905000"/>
              <a:gd name="connsiteY204" fmla="*/ 787366 h 1050925"/>
              <a:gd name="connsiteX205" fmla="*/ 702882 w 1905000"/>
              <a:gd name="connsiteY205" fmla="*/ 789849 h 1050925"/>
              <a:gd name="connsiteX206" fmla="*/ 702552 w 1905000"/>
              <a:gd name="connsiteY206" fmla="*/ 790594 h 1050925"/>
              <a:gd name="connsiteX207" fmla="*/ 701559 w 1905000"/>
              <a:gd name="connsiteY207" fmla="*/ 792912 h 1050925"/>
              <a:gd name="connsiteX208" fmla="*/ 699575 w 1905000"/>
              <a:gd name="connsiteY208" fmla="*/ 796472 h 1050925"/>
              <a:gd name="connsiteX209" fmla="*/ 696516 w 1905000"/>
              <a:gd name="connsiteY209" fmla="*/ 801438 h 1050925"/>
              <a:gd name="connsiteX210" fmla="*/ 694614 w 1905000"/>
              <a:gd name="connsiteY210" fmla="*/ 804501 h 1050925"/>
              <a:gd name="connsiteX211" fmla="*/ 692464 w 1905000"/>
              <a:gd name="connsiteY211" fmla="*/ 807729 h 1050925"/>
              <a:gd name="connsiteX212" fmla="*/ 689984 w 1905000"/>
              <a:gd name="connsiteY212" fmla="*/ 811454 h 1050925"/>
              <a:gd name="connsiteX213" fmla="*/ 687090 w 1905000"/>
              <a:gd name="connsiteY213" fmla="*/ 815344 h 1050925"/>
              <a:gd name="connsiteX214" fmla="*/ 684031 w 1905000"/>
              <a:gd name="connsiteY214" fmla="*/ 819566 h 1050925"/>
              <a:gd name="connsiteX215" fmla="*/ 680475 w 1905000"/>
              <a:gd name="connsiteY215" fmla="*/ 823953 h 1050925"/>
              <a:gd name="connsiteX216" fmla="*/ 676672 w 1905000"/>
              <a:gd name="connsiteY216" fmla="*/ 828837 h 1050925"/>
              <a:gd name="connsiteX217" fmla="*/ 672455 w 1905000"/>
              <a:gd name="connsiteY217" fmla="*/ 833886 h 1050925"/>
              <a:gd name="connsiteX218" fmla="*/ 667825 w 1905000"/>
              <a:gd name="connsiteY218" fmla="*/ 839101 h 1050925"/>
              <a:gd name="connsiteX219" fmla="*/ 662781 w 1905000"/>
              <a:gd name="connsiteY219" fmla="*/ 844730 h 1050925"/>
              <a:gd name="connsiteX220" fmla="*/ 657407 w 1905000"/>
              <a:gd name="connsiteY220" fmla="*/ 850607 h 1050925"/>
              <a:gd name="connsiteX221" fmla="*/ 651537 w 1905000"/>
              <a:gd name="connsiteY221" fmla="*/ 856650 h 1050925"/>
              <a:gd name="connsiteX222" fmla="*/ 645253 w 1905000"/>
              <a:gd name="connsiteY222" fmla="*/ 862941 h 1050925"/>
              <a:gd name="connsiteX223" fmla="*/ 638473 w 1905000"/>
              <a:gd name="connsiteY223" fmla="*/ 869480 h 1050925"/>
              <a:gd name="connsiteX224" fmla="*/ 631280 w 1905000"/>
              <a:gd name="connsiteY224" fmla="*/ 876350 h 1050925"/>
              <a:gd name="connsiteX225" fmla="*/ 623425 w 1905000"/>
              <a:gd name="connsiteY225" fmla="*/ 883304 h 1050925"/>
              <a:gd name="connsiteX226" fmla="*/ 615239 w 1905000"/>
              <a:gd name="connsiteY226" fmla="*/ 890422 h 1050925"/>
              <a:gd name="connsiteX227" fmla="*/ 606558 w 1905000"/>
              <a:gd name="connsiteY227" fmla="*/ 897789 h 1050925"/>
              <a:gd name="connsiteX228" fmla="*/ 597297 w 1905000"/>
              <a:gd name="connsiteY228" fmla="*/ 905405 h 1050925"/>
              <a:gd name="connsiteX229" fmla="*/ 587458 w 1905000"/>
              <a:gd name="connsiteY229" fmla="*/ 913186 h 1050925"/>
              <a:gd name="connsiteX230" fmla="*/ 577040 w 1905000"/>
              <a:gd name="connsiteY230" fmla="*/ 921215 h 1050925"/>
              <a:gd name="connsiteX231" fmla="*/ 566126 w 1905000"/>
              <a:gd name="connsiteY231" fmla="*/ 929327 h 1050925"/>
              <a:gd name="connsiteX232" fmla="*/ 554550 w 1905000"/>
              <a:gd name="connsiteY232" fmla="*/ 937522 h 1050925"/>
              <a:gd name="connsiteX233" fmla="*/ 542396 w 1905000"/>
              <a:gd name="connsiteY233" fmla="*/ 946048 h 1050925"/>
              <a:gd name="connsiteX234" fmla="*/ 537104 w 1905000"/>
              <a:gd name="connsiteY234" fmla="*/ 949690 h 1050925"/>
              <a:gd name="connsiteX235" fmla="*/ 531730 w 1905000"/>
              <a:gd name="connsiteY235" fmla="*/ 953167 h 1050925"/>
              <a:gd name="connsiteX236" fmla="*/ 526273 w 1905000"/>
              <a:gd name="connsiteY236" fmla="*/ 956643 h 1050925"/>
              <a:gd name="connsiteX237" fmla="*/ 520651 w 1905000"/>
              <a:gd name="connsiteY237" fmla="*/ 959954 h 1050925"/>
              <a:gd name="connsiteX238" fmla="*/ 515111 w 1905000"/>
              <a:gd name="connsiteY238" fmla="*/ 963265 h 1050925"/>
              <a:gd name="connsiteX239" fmla="*/ 509406 w 1905000"/>
              <a:gd name="connsiteY239" fmla="*/ 966494 h 1050925"/>
              <a:gd name="connsiteX240" fmla="*/ 503701 w 1905000"/>
              <a:gd name="connsiteY240" fmla="*/ 969722 h 1050925"/>
              <a:gd name="connsiteX241" fmla="*/ 497913 w 1905000"/>
              <a:gd name="connsiteY241" fmla="*/ 972785 h 1050925"/>
              <a:gd name="connsiteX242" fmla="*/ 492125 w 1905000"/>
              <a:gd name="connsiteY242" fmla="*/ 975764 h 1050925"/>
              <a:gd name="connsiteX243" fmla="*/ 486255 w 1905000"/>
              <a:gd name="connsiteY243" fmla="*/ 978744 h 1050925"/>
              <a:gd name="connsiteX244" fmla="*/ 480467 w 1905000"/>
              <a:gd name="connsiteY244" fmla="*/ 981559 h 1050925"/>
              <a:gd name="connsiteX245" fmla="*/ 474596 w 1905000"/>
              <a:gd name="connsiteY245" fmla="*/ 984456 h 1050925"/>
              <a:gd name="connsiteX246" fmla="*/ 468561 w 1905000"/>
              <a:gd name="connsiteY246" fmla="*/ 987188 h 1050925"/>
              <a:gd name="connsiteX247" fmla="*/ 462690 w 1905000"/>
              <a:gd name="connsiteY247" fmla="*/ 989919 h 1050925"/>
              <a:gd name="connsiteX248" fmla="*/ 450784 w 1905000"/>
              <a:gd name="connsiteY248" fmla="*/ 995051 h 1050925"/>
              <a:gd name="connsiteX249" fmla="*/ 438878 w 1905000"/>
              <a:gd name="connsiteY249" fmla="*/ 999935 h 1050925"/>
              <a:gd name="connsiteX250" fmla="*/ 427137 w 1905000"/>
              <a:gd name="connsiteY250" fmla="*/ 1004653 h 1050925"/>
              <a:gd name="connsiteX251" fmla="*/ 415313 w 1905000"/>
              <a:gd name="connsiteY251" fmla="*/ 1009123 h 1050925"/>
              <a:gd name="connsiteX252" fmla="*/ 403655 w 1905000"/>
              <a:gd name="connsiteY252" fmla="*/ 1013179 h 1050925"/>
              <a:gd name="connsiteX253" fmla="*/ 392162 w 1905000"/>
              <a:gd name="connsiteY253" fmla="*/ 1017070 h 1050925"/>
              <a:gd name="connsiteX254" fmla="*/ 380917 w 1905000"/>
              <a:gd name="connsiteY254" fmla="*/ 1020795 h 1050925"/>
              <a:gd name="connsiteX255" fmla="*/ 370003 w 1905000"/>
              <a:gd name="connsiteY255" fmla="*/ 1024271 h 1050925"/>
              <a:gd name="connsiteX256" fmla="*/ 359255 w 1905000"/>
              <a:gd name="connsiteY256" fmla="*/ 1027500 h 1050925"/>
              <a:gd name="connsiteX257" fmla="*/ 348837 w 1905000"/>
              <a:gd name="connsiteY257" fmla="*/ 1030479 h 1050925"/>
              <a:gd name="connsiteX258" fmla="*/ 338832 w 1905000"/>
              <a:gd name="connsiteY258" fmla="*/ 1033211 h 1050925"/>
              <a:gd name="connsiteX259" fmla="*/ 329241 w 1905000"/>
              <a:gd name="connsiteY259" fmla="*/ 1035860 h 1050925"/>
              <a:gd name="connsiteX260" fmla="*/ 320063 w 1905000"/>
              <a:gd name="connsiteY260" fmla="*/ 1038178 h 1050925"/>
              <a:gd name="connsiteX261" fmla="*/ 311382 w 1905000"/>
              <a:gd name="connsiteY261" fmla="*/ 1040247 h 1050925"/>
              <a:gd name="connsiteX262" fmla="*/ 303279 w 1905000"/>
              <a:gd name="connsiteY262" fmla="*/ 1042151 h 1050925"/>
              <a:gd name="connsiteX263" fmla="*/ 288809 w 1905000"/>
              <a:gd name="connsiteY263" fmla="*/ 1045462 h 1050925"/>
              <a:gd name="connsiteX264" fmla="*/ 277069 w 1905000"/>
              <a:gd name="connsiteY264" fmla="*/ 1047862 h 1050925"/>
              <a:gd name="connsiteX265" fmla="*/ 268139 w 1905000"/>
              <a:gd name="connsiteY265" fmla="*/ 1049684 h 1050925"/>
              <a:gd name="connsiteX266" fmla="*/ 260615 w 1905000"/>
              <a:gd name="connsiteY266" fmla="*/ 1050925 h 1050925"/>
              <a:gd name="connsiteX267" fmla="*/ 265410 w 1905000"/>
              <a:gd name="connsiteY267" fmla="*/ 1048607 h 1050925"/>
              <a:gd name="connsiteX268" fmla="*/ 271033 w 1905000"/>
              <a:gd name="connsiteY268" fmla="*/ 1045627 h 1050925"/>
              <a:gd name="connsiteX269" fmla="*/ 278557 w 1905000"/>
              <a:gd name="connsiteY269" fmla="*/ 1041737 h 1050925"/>
              <a:gd name="connsiteX270" fmla="*/ 287569 w 1905000"/>
              <a:gd name="connsiteY270" fmla="*/ 1036688 h 1050925"/>
              <a:gd name="connsiteX271" fmla="*/ 298070 w 1905000"/>
              <a:gd name="connsiteY271" fmla="*/ 1030728 h 1050925"/>
              <a:gd name="connsiteX272" fmla="*/ 309893 w 1905000"/>
              <a:gd name="connsiteY272" fmla="*/ 1023857 h 1050925"/>
              <a:gd name="connsiteX273" fmla="*/ 316095 w 1905000"/>
              <a:gd name="connsiteY273" fmla="*/ 1019967 h 1050925"/>
              <a:gd name="connsiteX274" fmla="*/ 322544 w 1905000"/>
              <a:gd name="connsiteY274" fmla="*/ 1015911 h 1050925"/>
              <a:gd name="connsiteX275" fmla="*/ 329158 w 1905000"/>
              <a:gd name="connsiteY275" fmla="*/ 1011689 h 1050925"/>
              <a:gd name="connsiteX276" fmla="*/ 336021 w 1905000"/>
              <a:gd name="connsiteY276" fmla="*/ 1007302 h 1050925"/>
              <a:gd name="connsiteX277" fmla="*/ 342966 w 1905000"/>
              <a:gd name="connsiteY277" fmla="*/ 1002749 h 1050925"/>
              <a:gd name="connsiteX278" fmla="*/ 349994 w 1905000"/>
              <a:gd name="connsiteY278" fmla="*/ 997948 h 1050925"/>
              <a:gd name="connsiteX279" fmla="*/ 357105 w 1905000"/>
              <a:gd name="connsiteY279" fmla="*/ 992899 h 1050925"/>
              <a:gd name="connsiteX280" fmla="*/ 364298 w 1905000"/>
              <a:gd name="connsiteY280" fmla="*/ 987684 h 1050925"/>
              <a:gd name="connsiteX281" fmla="*/ 371574 w 1905000"/>
              <a:gd name="connsiteY281" fmla="*/ 982304 h 1050925"/>
              <a:gd name="connsiteX282" fmla="*/ 378685 w 1905000"/>
              <a:gd name="connsiteY282" fmla="*/ 976841 h 1050925"/>
              <a:gd name="connsiteX283" fmla="*/ 385961 w 1905000"/>
              <a:gd name="connsiteY283" fmla="*/ 971129 h 1050925"/>
              <a:gd name="connsiteX284" fmla="*/ 392989 w 1905000"/>
              <a:gd name="connsiteY284" fmla="*/ 965335 h 1050925"/>
              <a:gd name="connsiteX285" fmla="*/ 400100 w 1905000"/>
              <a:gd name="connsiteY285" fmla="*/ 959375 h 1050925"/>
              <a:gd name="connsiteX286" fmla="*/ 407045 w 1905000"/>
              <a:gd name="connsiteY286" fmla="*/ 953249 h 1050925"/>
              <a:gd name="connsiteX287" fmla="*/ 413742 w 1905000"/>
              <a:gd name="connsiteY287" fmla="*/ 946958 h 1050925"/>
              <a:gd name="connsiteX288" fmla="*/ 420357 w 1905000"/>
              <a:gd name="connsiteY288" fmla="*/ 940585 h 1050925"/>
              <a:gd name="connsiteX289" fmla="*/ 426806 w 1905000"/>
              <a:gd name="connsiteY289" fmla="*/ 934045 h 1050925"/>
              <a:gd name="connsiteX290" fmla="*/ 429948 w 1905000"/>
              <a:gd name="connsiteY290" fmla="*/ 930734 h 1050925"/>
              <a:gd name="connsiteX291" fmla="*/ 433007 w 1905000"/>
              <a:gd name="connsiteY291" fmla="*/ 927423 h 1050925"/>
              <a:gd name="connsiteX292" fmla="*/ 437389 w 1905000"/>
              <a:gd name="connsiteY292" fmla="*/ 922374 h 1050925"/>
              <a:gd name="connsiteX293" fmla="*/ 441441 w 1905000"/>
              <a:gd name="connsiteY293" fmla="*/ 917490 h 1050925"/>
              <a:gd name="connsiteX294" fmla="*/ 445244 w 1905000"/>
              <a:gd name="connsiteY294" fmla="*/ 912772 h 1050925"/>
              <a:gd name="connsiteX295" fmla="*/ 448552 w 1905000"/>
              <a:gd name="connsiteY295" fmla="*/ 908136 h 1050925"/>
              <a:gd name="connsiteX296" fmla="*/ 451611 w 1905000"/>
              <a:gd name="connsiteY296" fmla="*/ 903749 h 1050925"/>
              <a:gd name="connsiteX297" fmla="*/ 454505 w 1905000"/>
              <a:gd name="connsiteY297" fmla="*/ 899279 h 1050925"/>
              <a:gd name="connsiteX298" fmla="*/ 456902 w 1905000"/>
              <a:gd name="connsiteY298" fmla="*/ 895058 h 1050925"/>
              <a:gd name="connsiteX299" fmla="*/ 459135 w 1905000"/>
              <a:gd name="connsiteY299" fmla="*/ 891002 h 1050925"/>
              <a:gd name="connsiteX300" fmla="*/ 460954 w 1905000"/>
              <a:gd name="connsiteY300" fmla="*/ 886946 h 1050925"/>
              <a:gd name="connsiteX301" fmla="*/ 462608 w 1905000"/>
              <a:gd name="connsiteY301" fmla="*/ 883055 h 1050925"/>
              <a:gd name="connsiteX302" fmla="*/ 463930 w 1905000"/>
              <a:gd name="connsiteY302" fmla="*/ 879248 h 1050925"/>
              <a:gd name="connsiteX303" fmla="*/ 465005 w 1905000"/>
              <a:gd name="connsiteY303" fmla="*/ 875688 h 1050925"/>
              <a:gd name="connsiteX304" fmla="*/ 465832 w 1905000"/>
              <a:gd name="connsiteY304" fmla="*/ 872129 h 1050925"/>
              <a:gd name="connsiteX305" fmla="*/ 466494 w 1905000"/>
              <a:gd name="connsiteY305" fmla="*/ 868652 h 1050925"/>
              <a:gd name="connsiteX306" fmla="*/ 466742 w 1905000"/>
              <a:gd name="connsiteY306" fmla="*/ 865341 h 1050925"/>
              <a:gd name="connsiteX307" fmla="*/ 466990 w 1905000"/>
              <a:gd name="connsiteY307" fmla="*/ 862113 h 1050925"/>
              <a:gd name="connsiteX308" fmla="*/ 466907 w 1905000"/>
              <a:gd name="connsiteY308" fmla="*/ 858967 h 1050925"/>
              <a:gd name="connsiteX309" fmla="*/ 466659 w 1905000"/>
              <a:gd name="connsiteY309" fmla="*/ 855988 h 1050925"/>
              <a:gd name="connsiteX310" fmla="*/ 466163 w 1905000"/>
              <a:gd name="connsiteY310" fmla="*/ 853008 h 1050925"/>
              <a:gd name="connsiteX311" fmla="*/ 465501 w 1905000"/>
              <a:gd name="connsiteY311" fmla="*/ 850276 h 1050925"/>
              <a:gd name="connsiteX312" fmla="*/ 464675 w 1905000"/>
              <a:gd name="connsiteY312" fmla="*/ 847544 h 1050925"/>
              <a:gd name="connsiteX313" fmla="*/ 463765 w 1905000"/>
              <a:gd name="connsiteY313" fmla="*/ 844896 h 1050925"/>
              <a:gd name="connsiteX314" fmla="*/ 462608 w 1905000"/>
              <a:gd name="connsiteY314" fmla="*/ 842412 h 1050925"/>
              <a:gd name="connsiteX315" fmla="*/ 461202 w 1905000"/>
              <a:gd name="connsiteY315" fmla="*/ 840012 h 1050925"/>
              <a:gd name="connsiteX316" fmla="*/ 459714 w 1905000"/>
              <a:gd name="connsiteY316" fmla="*/ 837694 h 1050925"/>
              <a:gd name="connsiteX317" fmla="*/ 458143 w 1905000"/>
              <a:gd name="connsiteY317" fmla="*/ 835376 h 1050925"/>
              <a:gd name="connsiteX318" fmla="*/ 456489 w 1905000"/>
              <a:gd name="connsiteY318" fmla="*/ 833224 h 1050925"/>
              <a:gd name="connsiteX319" fmla="*/ 454670 w 1905000"/>
              <a:gd name="connsiteY319" fmla="*/ 831155 h 1050925"/>
              <a:gd name="connsiteX320" fmla="*/ 452686 w 1905000"/>
              <a:gd name="connsiteY320" fmla="*/ 829251 h 1050925"/>
              <a:gd name="connsiteX321" fmla="*/ 450701 w 1905000"/>
              <a:gd name="connsiteY321" fmla="*/ 827264 h 1050925"/>
              <a:gd name="connsiteX322" fmla="*/ 448552 w 1905000"/>
              <a:gd name="connsiteY322" fmla="*/ 825443 h 1050925"/>
              <a:gd name="connsiteX323" fmla="*/ 446402 w 1905000"/>
              <a:gd name="connsiteY323" fmla="*/ 823788 h 1050925"/>
              <a:gd name="connsiteX324" fmla="*/ 444087 w 1905000"/>
              <a:gd name="connsiteY324" fmla="*/ 822049 h 1050925"/>
              <a:gd name="connsiteX325" fmla="*/ 441772 w 1905000"/>
              <a:gd name="connsiteY325" fmla="*/ 820477 h 1050925"/>
              <a:gd name="connsiteX326" fmla="*/ 439291 w 1905000"/>
              <a:gd name="connsiteY326" fmla="*/ 818987 h 1050925"/>
              <a:gd name="connsiteX327" fmla="*/ 436893 w 1905000"/>
              <a:gd name="connsiteY327" fmla="*/ 817579 h 1050925"/>
              <a:gd name="connsiteX328" fmla="*/ 434496 w 1905000"/>
              <a:gd name="connsiteY328" fmla="*/ 816172 h 1050925"/>
              <a:gd name="connsiteX329" fmla="*/ 431932 w 1905000"/>
              <a:gd name="connsiteY329" fmla="*/ 814931 h 1050925"/>
              <a:gd name="connsiteX330" fmla="*/ 429452 w 1905000"/>
              <a:gd name="connsiteY330" fmla="*/ 813606 h 1050925"/>
              <a:gd name="connsiteX331" fmla="*/ 426889 w 1905000"/>
              <a:gd name="connsiteY331" fmla="*/ 812613 h 1050925"/>
              <a:gd name="connsiteX332" fmla="*/ 421845 w 1905000"/>
              <a:gd name="connsiteY332" fmla="*/ 810461 h 1050925"/>
              <a:gd name="connsiteX333" fmla="*/ 416884 w 1905000"/>
              <a:gd name="connsiteY333" fmla="*/ 808557 h 1050925"/>
              <a:gd name="connsiteX334" fmla="*/ 412089 w 1905000"/>
              <a:gd name="connsiteY334" fmla="*/ 806984 h 1050925"/>
              <a:gd name="connsiteX335" fmla="*/ 407458 w 1905000"/>
              <a:gd name="connsiteY335" fmla="*/ 805660 h 1050925"/>
              <a:gd name="connsiteX336" fmla="*/ 402994 w 1905000"/>
              <a:gd name="connsiteY336" fmla="*/ 804335 h 1050925"/>
              <a:gd name="connsiteX337" fmla="*/ 399025 w 1905000"/>
              <a:gd name="connsiteY337" fmla="*/ 803425 h 1050925"/>
              <a:gd name="connsiteX338" fmla="*/ 395470 w 1905000"/>
              <a:gd name="connsiteY338" fmla="*/ 802680 h 1050925"/>
              <a:gd name="connsiteX339" fmla="*/ 392410 w 1905000"/>
              <a:gd name="connsiteY339" fmla="*/ 802018 h 1050925"/>
              <a:gd name="connsiteX340" fmla="*/ 387945 w 1905000"/>
              <a:gd name="connsiteY340" fmla="*/ 801190 h 1050925"/>
              <a:gd name="connsiteX341" fmla="*/ 386374 w 1905000"/>
              <a:gd name="connsiteY341" fmla="*/ 801024 h 1050925"/>
              <a:gd name="connsiteX342" fmla="*/ 362314 w 1905000"/>
              <a:gd name="connsiteY342" fmla="*/ 801521 h 1050925"/>
              <a:gd name="connsiteX343" fmla="*/ 340651 w 1905000"/>
              <a:gd name="connsiteY343" fmla="*/ 801852 h 1050925"/>
              <a:gd name="connsiteX344" fmla="*/ 321469 w 1905000"/>
              <a:gd name="connsiteY344" fmla="*/ 801935 h 1050925"/>
              <a:gd name="connsiteX345" fmla="*/ 312870 w 1905000"/>
              <a:gd name="connsiteY345" fmla="*/ 801852 h 1050925"/>
              <a:gd name="connsiteX346" fmla="*/ 305015 w 1905000"/>
              <a:gd name="connsiteY346" fmla="*/ 801769 h 1050925"/>
              <a:gd name="connsiteX347" fmla="*/ 299806 w 1905000"/>
              <a:gd name="connsiteY347" fmla="*/ 801604 h 1050925"/>
              <a:gd name="connsiteX348" fmla="*/ 294763 w 1905000"/>
              <a:gd name="connsiteY348" fmla="*/ 801438 h 1050925"/>
              <a:gd name="connsiteX349" fmla="*/ 289802 w 1905000"/>
              <a:gd name="connsiteY349" fmla="*/ 801107 h 1050925"/>
              <a:gd name="connsiteX350" fmla="*/ 284841 w 1905000"/>
              <a:gd name="connsiteY350" fmla="*/ 800776 h 1050925"/>
              <a:gd name="connsiteX351" fmla="*/ 280128 w 1905000"/>
              <a:gd name="connsiteY351" fmla="*/ 800362 h 1050925"/>
              <a:gd name="connsiteX352" fmla="*/ 275415 w 1905000"/>
              <a:gd name="connsiteY352" fmla="*/ 799865 h 1050925"/>
              <a:gd name="connsiteX353" fmla="*/ 270785 w 1905000"/>
              <a:gd name="connsiteY353" fmla="*/ 799203 h 1050925"/>
              <a:gd name="connsiteX354" fmla="*/ 266320 w 1905000"/>
              <a:gd name="connsiteY354" fmla="*/ 798541 h 1050925"/>
              <a:gd name="connsiteX355" fmla="*/ 261938 w 1905000"/>
              <a:gd name="connsiteY355" fmla="*/ 797796 h 1050925"/>
              <a:gd name="connsiteX356" fmla="*/ 257473 w 1905000"/>
              <a:gd name="connsiteY356" fmla="*/ 797134 h 1050925"/>
              <a:gd name="connsiteX357" fmla="*/ 253256 w 1905000"/>
              <a:gd name="connsiteY357" fmla="*/ 796223 h 1050925"/>
              <a:gd name="connsiteX358" fmla="*/ 249039 w 1905000"/>
              <a:gd name="connsiteY358" fmla="*/ 795313 h 1050925"/>
              <a:gd name="connsiteX359" fmla="*/ 245070 w 1905000"/>
              <a:gd name="connsiteY359" fmla="*/ 794319 h 1050925"/>
              <a:gd name="connsiteX360" fmla="*/ 241102 w 1905000"/>
              <a:gd name="connsiteY360" fmla="*/ 793160 h 1050925"/>
              <a:gd name="connsiteX361" fmla="*/ 237050 w 1905000"/>
              <a:gd name="connsiteY361" fmla="*/ 792167 h 1050925"/>
              <a:gd name="connsiteX362" fmla="*/ 233247 w 1905000"/>
              <a:gd name="connsiteY362" fmla="*/ 791008 h 1050925"/>
              <a:gd name="connsiteX363" fmla="*/ 229526 w 1905000"/>
              <a:gd name="connsiteY363" fmla="*/ 789684 h 1050925"/>
              <a:gd name="connsiteX364" fmla="*/ 225805 w 1905000"/>
              <a:gd name="connsiteY364" fmla="*/ 788359 h 1050925"/>
              <a:gd name="connsiteX365" fmla="*/ 222250 w 1905000"/>
              <a:gd name="connsiteY365" fmla="*/ 787118 h 1050925"/>
              <a:gd name="connsiteX366" fmla="*/ 218695 w 1905000"/>
              <a:gd name="connsiteY366" fmla="*/ 785628 h 1050925"/>
              <a:gd name="connsiteX367" fmla="*/ 215222 w 1905000"/>
              <a:gd name="connsiteY367" fmla="*/ 784138 h 1050925"/>
              <a:gd name="connsiteX368" fmla="*/ 211832 w 1905000"/>
              <a:gd name="connsiteY368" fmla="*/ 782565 h 1050925"/>
              <a:gd name="connsiteX369" fmla="*/ 208525 w 1905000"/>
              <a:gd name="connsiteY369" fmla="*/ 780992 h 1050925"/>
              <a:gd name="connsiteX370" fmla="*/ 205300 w 1905000"/>
              <a:gd name="connsiteY370" fmla="*/ 779420 h 1050925"/>
              <a:gd name="connsiteX371" fmla="*/ 202158 w 1905000"/>
              <a:gd name="connsiteY371" fmla="*/ 777599 h 1050925"/>
              <a:gd name="connsiteX372" fmla="*/ 199016 w 1905000"/>
              <a:gd name="connsiteY372" fmla="*/ 775943 h 1050925"/>
              <a:gd name="connsiteX373" fmla="*/ 195957 w 1905000"/>
              <a:gd name="connsiteY373" fmla="*/ 774039 h 1050925"/>
              <a:gd name="connsiteX374" fmla="*/ 192981 w 1905000"/>
              <a:gd name="connsiteY374" fmla="*/ 772218 h 1050925"/>
              <a:gd name="connsiteX375" fmla="*/ 190004 w 1905000"/>
              <a:gd name="connsiteY375" fmla="*/ 770314 h 1050925"/>
              <a:gd name="connsiteX376" fmla="*/ 187193 w 1905000"/>
              <a:gd name="connsiteY376" fmla="*/ 768328 h 1050925"/>
              <a:gd name="connsiteX377" fmla="*/ 184464 w 1905000"/>
              <a:gd name="connsiteY377" fmla="*/ 766341 h 1050925"/>
              <a:gd name="connsiteX378" fmla="*/ 181736 w 1905000"/>
              <a:gd name="connsiteY378" fmla="*/ 764189 h 1050925"/>
              <a:gd name="connsiteX379" fmla="*/ 178429 w 1905000"/>
              <a:gd name="connsiteY379" fmla="*/ 761706 h 1050925"/>
              <a:gd name="connsiteX380" fmla="*/ 175452 w 1905000"/>
              <a:gd name="connsiteY380" fmla="*/ 759140 h 1050925"/>
              <a:gd name="connsiteX381" fmla="*/ 171731 w 1905000"/>
              <a:gd name="connsiteY381" fmla="*/ 755994 h 1050925"/>
              <a:gd name="connsiteX382" fmla="*/ 168259 w 1905000"/>
              <a:gd name="connsiteY382" fmla="*/ 752600 h 1050925"/>
              <a:gd name="connsiteX383" fmla="*/ 164786 w 1905000"/>
              <a:gd name="connsiteY383" fmla="*/ 749372 h 1050925"/>
              <a:gd name="connsiteX384" fmla="*/ 161561 w 1905000"/>
              <a:gd name="connsiteY384" fmla="*/ 745895 h 1050925"/>
              <a:gd name="connsiteX385" fmla="*/ 158337 w 1905000"/>
              <a:gd name="connsiteY385" fmla="*/ 742419 h 1050925"/>
              <a:gd name="connsiteX386" fmla="*/ 155195 w 1905000"/>
              <a:gd name="connsiteY386" fmla="*/ 738694 h 1050925"/>
              <a:gd name="connsiteX387" fmla="*/ 152136 w 1905000"/>
              <a:gd name="connsiteY387" fmla="*/ 735134 h 1050925"/>
              <a:gd name="connsiteX388" fmla="*/ 149242 w 1905000"/>
              <a:gd name="connsiteY388" fmla="*/ 731327 h 1050925"/>
              <a:gd name="connsiteX389" fmla="*/ 146348 w 1905000"/>
              <a:gd name="connsiteY389" fmla="*/ 727519 h 1050925"/>
              <a:gd name="connsiteX390" fmla="*/ 143619 w 1905000"/>
              <a:gd name="connsiteY390" fmla="*/ 723629 h 1050925"/>
              <a:gd name="connsiteX391" fmla="*/ 140891 w 1905000"/>
              <a:gd name="connsiteY391" fmla="*/ 719738 h 1050925"/>
              <a:gd name="connsiteX392" fmla="*/ 138245 w 1905000"/>
              <a:gd name="connsiteY392" fmla="*/ 715765 h 1050925"/>
              <a:gd name="connsiteX393" fmla="*/ 135764 w 1905000"/>
              <a:gd name="connsiteY393" fmla="*/ 711626 h 1050925"/>
              <a:gd name="connsiteX394" fmla="*/ 133201 w 1905000"/>
              <a:gd name="connsiteY394" fmla="*/ 707570 h 1050925"/>
              <a:gd name="connsiteX395" fmla="*/ 130804 w 1905000"/>
              <a:gd name="connsiteY395" fmla="*/ 703431 h 1050925"/>
              <a:gd name="connsiteX396" fmla="*/ 128488 w 1905000"/>
              <a:gd name="connsiteY396" fmla="*/ 699210 h 1050925"/>
              <a:gd name="connsiteX397" fmla="*/ 126173 w 1905000"/>
              <a:gd name="connsiteY397" fmla="*/ 694905 h 1050925"/>
              <a:gd name="connsiteX398" fmla="*/ 123858 w 1905000"/>
              <a:gd name="connsiteY398" fmla="*/ 690601 h 1050925"/>
              <a:gd name="connsiteX399" fmla="*/ 119393 w 1905000"/>
              <a:gd name="connsiteY399" fmla="*/ 681909 h 1050925"/>
              <a:gd name="connsiteX400" fmla="*/ 115259 w 1905000"/>
              <a:gd name="connsiteY400" fmla="*/ 672970 h 1050925"/>
              <a:gd name="connsiteX401" fmla="*/ 111125 w 1905000"/>
              <a:gd name="connsiteY401" fmla="*/ 664030 h 1050925"/>
              <a:gd name="connsiteX402" fmla="*/ 106991 w 1905000"/>
              <a:gd name="connsiteY402" fmla="*/ 654924 h 1050925"/>
              <a:gd name="connsiteX403" fmla="*/ 103105 w 1905000"/>
              <a:gd name="connsiteY403" fmla="*/ 645819 h 1050925"/>
              <a:gd name="connsiteX404" fmla="*/ 95250 w 1905000"/>
              <a:gd name="connsiteY404" fmla="*/ 627360 h 1050925"/>
              <a:gd name="connsiteX405" fmla="*/ 86899 w 1905000"/>
              <a:gd name="connsiteY405" fmla="*/ 607742 h 1050925"/>
              <a:gd name="connsiteX406" fmla="*/ 79044 w 1905000"/>
              <a:gd name="connsiteY406" fmla="*/ 588869 h 1050925"/>
              <a:gd name="connsiteX407" fmla="*/ 71686 w 1905000"/>
              <a:gd name="connsiteY407" fmla="*/ 570658 h 1050925"/>
              <a:gd name="connsiteX408" fmla="*/ 64575 w 1905000"/>
              <a:gd name="connsiteY408" fmla="*/ 552944 h 1050925"/>
              <a:gd name="connsiteX409" fmla="*/ 57960 w 1905000"/>
              <a:gd name="connsiteY409" fmla="*/ 535561 h 1050925"/>
              <a:gd name="connsiteX410" fmla="*/ 51759 w 1905000"/>
              <a:gd name="connsiteY410" fmla="*/ 518509 h 1050925"/>
              <a:gd name="connsiteX411" fmla="*/ 48700 w 1905000"/>
              <a:gd name="connsiteY411" fmla="*/ 510066 h 1050925"/>
              <a:gd name="connsiteX412" fmla="*/ 45806 w 1905000"/>
              <a:gd name="connsiteY412" fmla="*/ 501540 h 1050925"/>
              <a:gd name="connsiteX413" fmla="*/ 42912 w 1905000"/>
              <a:gd name="connsiteY413" fmla="*/ 493097 h 1050925"/>
              <a:gd name="connsiteX414" fmla="*/ 40101 w 1905000"/>
              <a:gd name="connsiteY414" fmla="*/ 484571 h 1050925"/>
              <a:gd name="connsiteX415" fmla="*/ 37373 w 1905000"/>
              <a:gd name="connsiteY415" fmla="*/ 476045 h 1050925"/>
              <a:gd name="connsiteX416" fmla="*/ 34727 w 1905000"/>
              <a:gd name="connsiteY416" fmla="*/ 467437 h 1050925"/>
              <a:gd name="connsiteX417" fmla="*/ 32081 w 1905000"/>
              <a:gd name="connsiteY417" fmla="*/ 458745 h 1050925"/>
              <a:gd name="connsiteX418" fmla="*/ 29435 w 1905000"/>
              <a:gd name="connsiteY418" fmla="*/ 450054 h 1050925"/>
              <a:gd name="connsiteX419" fmla="*/ 26955 w 1905000"/>
              <a:gd name="connsiteY419" fmla="*/ 441197 h 1050925"/>
              <a:gd name="connsiteX420" fmla="*/ 24557 w 1905000"/>
              <a:gd name="connsiteY420" fmla="*/ 432174 h 1050925"/>
              <a:gd name="connsiteX421" fmla="*/ 21994 w 1905000"/>
              <a:gd name="connsiteY421" fmla="*/ 423151 h 1050925"/>
              <a:gd name="connsiteX422" fmla="*/ 19596 w 1905000"/>
              <a:gd name="connsiteY422" fmla="*/ 413880 h 1050925"/>
              <a:gd name="connsiteX423" fmla="*/ 17281 w 1905000"/>
              <a:gd name="connsiteY423" fmla="*/ 404527 h 1050925"/>
              <a:gd name="connsiteX424" fmla="*/ 14966 w 1905000"/>
              <a:gd name="connsiteY424" fmla="*/ 394925 h 1050925"/>
              <a:gd name="connsiteX425" fmla="*/ 12651 w 1905000"/>
              <a:gd name="connsiteY425" fmla="*/ 385074 h 1050925"/>
              <a:gd name="connsiteX426" fmla="*/ 10335 w 1905000"/>
              <a:gd name="connsiteY426" fmla="*/ 375141 h 1050925"/>
              <a:gd name="connsiteX427" fmla="*/ 8020 w 1905000"/>
              <a:gd name="connsiteY427" fmla="*/ 364877 h 1050925"/>
              <a:gd name="connsiteX428" fmla="*/ 5705 w 1905000"/>
              <a:gd name="connsiteY428" fmla="*/ 354365 h 1050925"/>
              <a:gd name="connsiteX429" fmla="*/ 1158 w 1905000"/>
              <a:gd name="connsiteY429" fmla="*/ 332512 h 1050925"/>
              <a:gd name="connsiteX430" fmla="*/ 827 w 1905000"/>
              <a:gd name="connsiteY430" fmla="*/ 330442 h 1050925"/>
              <a:gd name="connsiteX431" fmla="*/ 496 w 1905000"/>
              <a:gd name="connsiteY431" fmla="*/ 328290 h 1050925"/>
              <a:gd name="connsiteX432" fmla="*/ 331 w 1905000"/>
              <a:gd name="connsiteY432" fmla="*/ 326221 h 1050925"/>
              <a:gd name="connsiteX433" fmla="*/ 83 w 1905000"/>
              <a:gd name="connsiteY433" fmla="*/ 323986 h 1050925"/>
              <a:gd name="connsiteX434" fmla="*/ 0 w 1905000"/>
              <a:gd name="connsiteY434" fmla="*/ 321916 h 1050925"/>
              <a:gd name="connsiteX435" fmla="*/ 0 w 1905000"/>
              <a:gd name="connsiteY435" fmla="*/ 319681 h 1050925"/>
              <a:gd name="connsiteX436" fmla="*/ 0 w 1905000"/>
              <a:gd name="connsiteY436" fmla="*/ 317364 h 1050925"/>
              <a:gd name="connsiteX437" fmla="*/ 248 w 1905000"/>
              <a:gd name="connsiteY437" fmla="*/ 315129 h 1050925"/>
              <a:gd name="connsiteX438" fmla="*/ 414 w 1905000"/>
              <a:gd name="connsiteY438" fmla="*/ 312811 h 1050925"/>
              <a:gd name="connsiteX439" fmla="*/ 744 w 1905000"/>
              <a:gd name="connsiteY439" fmla="*/ 310493 h 1050925"/>
              <a:gd name="connsiteX440" fmla="*/ 1075 w 1905000"/>
              <a:gd name="connsiteY440" fmla="*/ 308175 h 1050925"/>
              <a:gd name="connsiteX441" fmla="*/ 1571 w 1905000"/>
              <a:gd name="connsiteY441" fmla="*/ 305858 h 1050925"/>
              <a:gd name="connsiteX442" fmla="*/ 2067 w 1905000"/>
              <a:gd name="connsiteY442" fmla="*/ 303457 h 1050925"/>
              <a:gd name="connsiteX443" fmla="*/ 2729 w 1905000"/>
              <a:gd name="connsiteY443" fmla="*/ 301057 h 1050925"/>
              <a:gd name="connsiteX444" fmla="*/ 3390 w 1905000"/>
              <a:gd name="connsiteY444" fmla="*/ 298573 h 1050925"/>
              <a:gd name="connsiteX445" fmla="*/ 4217 w 1905000"/>
              <a:gd name="connsiteY445" fmla="*/ 296173 h 1050925"/>
              <a:gd name="connsiteX446" fmla="*/ 5044 w 1905000"/>
              <a:gd name="connsiteY446" fmla="*/ 293772 h 1050925"/>
              <a:gd name="connsiteX447" fmla="*/ 6119 w 1905000"/>
              <a:gd name="connsiteY447" fmla="*/ 291206 h 1050925"/>
              <a:gd name="connsiteX448" fmla="*/ 7193 w 1905000"/>
              <a:gd name="connsiteY448" fmla="*/ 288723 h 1050925"/>
              <a:gd name="connsiteX449" fmla="*/ 8351 w 1905000"/>
              <a:gd name="connsiteY449" fmla="*/ 286157 h 1050925"/>
              <a:gd name="connsiteX450" fmla="*/ 9591 w 1905000"/>
              <a:gd name="connsiteY450" fmla="*/ 283674 h 1050925"/>
              <a:gd name="connsiteX451" fmla="*/ 10914 w 1905000"/>
              <a:gd name="connsiteY451" fmla="*/ 281108 h 1050925"/>
              <a:gd name="connsiteX452" fmla="*/ 12320 w 1905000"/>
              <a:gd name="connsiteY452" fmla="*/ 278624 h 1050925"/>
              <a:gd name="connsiteX453" fmla="*/ 13891 w 1905000"/>
              <a:gd name="connsiteY453" fmla="*/ 275976 h 1050925"/>
              <a:gd name="connsiteX454" fmla="*/ 15462 w 1905000"/>
              <a:gd name="connsiteY454" fmla="*/ 273327 h 1050925"/>
              <a:gd name="connsiteX455" fmla="*/ 17281 w 1905000"/>
              <a:gd name="connsiteY455" fmla="*/ 270678 h 1050925"/>
              <a:gd name="connsiteX456" fmla="*/ 19017 w 1905000"/>
              <a:gd name="connsiteY456" fmla="*/ 268029 h 1050925"/>
              <a:gd name="connsiteX457" fmla="*/ 20919 w 1905000"/>
              <a:gd name="connsiteY457" fmla="*/ 265380 h 1050925"/>
              <a:gd name="connsiteX458" fmla="*/ 23068 w 1905000"/>
              <a:gd name="connsiteY458" fmla="*/ 262814 h 1050925"/>
              <a:gd name="connsiteX459" fmla="*/ 25136 w 1905000"/>
              <a:gd name="connsiteY459" fmla="*/ 260165 h 1050925"/>
              <a:gd name="connsiteX460" fmla="*/ 27368 w 1905000"/>
              <a:gd name="connsiteY460" fmla="*/ 257434 h 1050925"/>
              <a:gd name="connsiteX461" fmla="*/ 29766 w 1905000"/>
              <a:gd name="connsiteY461" fmla="*/ 254702 h 1050925"/>
              <a:gd name="connsiteX462" fmla="*/ 32164 w 1905000"/>
              <a:gd name="connsiteY462" fmla="*/ 252053 h 1050925"/>
              <a:gd name="connsiteX463" fmla="*/ 34727 w 1905000"/>
              <a:gd name="connsiteY463" fmla="*/ 249322 h 1050925"/>
              <a:gd name="connsiteX464" fmla="*/ 37455 w 1905000"/>
              <a:gd name="connsiteY464" fmla="*/ 246590 h 1050925"/>
              <a:gd name="connsiteX465" fmla="*/ 40184 w 1905000"/>
              <a:gd name="connsiteY465" fmla="*/ 243858 h 1050925"/>
              <a:gd name="connsiteX466" fmla="*/ 43078 w 1905000"/>
              <a:gd name="connsiteY466" fmla="*/ 241044 h 1050925"/>
              <a:gd name="connsiteX467" fmla="*/ 46054 w 1905000"/>
              <a:gd name="connsiteY467" fmla="*/ 238230 h 1050925"/>
              <a:gd name="connsiteX468" fmla="*/ 49113 w 1905000"/>
              <a:gd name="connsiteY468" fmla="*/ 235498 h 1050925"/>
              <a:gd name="connsiteX469" fmla="*/ 52421 w 1905000"/>
              <a:gd name="connsiteY469" fmla="*/ 232766 h 1050925"/>
              <a:gd name="connsiteX470" fmla="*/ 55811 w 1905000"/>
              <a:gd name="connsiteY470" fmla="*/ 229869 h 1050925"/>
              <a:gd name="connsiteX471" fmla="*/ 59283 w 1905000"/>
              <a:gd name="connsiteY471" fmla="*/ 227138 h 1050925"/>
              <a:gd name="connsiteX472" fmla="*/ 62839 w 1905000"/>
              <a:gd name="connsiteY472" fmla="*/ 224323 h 1050925"/>
              <a:gd name="connsiteX473" fmla="*/ 66477 w 1905000"/>
              <a:gd name="connsiteY473" fmla="*/ 221509 h 1050925"/>
              <a:gd name="connsiteX474" fmla="*/ 70280 w 1905000"/>
              <a:gd name="connsiteY474" fmla="*/ 218612 h 1050925"/>
              <a:gd name="connsiteX475" fmla="*/ 74249 w 1905000"/>
              <a:gd name="connsiteY475" fmla="*/ 215880 h 1050925"/>
              <a:gd name="connsiteX476" fmla="*/ 78300 w 1905000"/>
              <a:gd name="connsiteY476" fmla="*/ 213066 h 1050925"/>
              <a:gd name="connsiteX477" fmla="*/ 82517 w 1905000"/>
              <a:gd name="connsiteY477" fmla="*/ 210169 h 1050925"/>
              <a:gd name="connsiteX478" fmla="*/ 86817 w 1905000"/>
              <a:gd name="connsiteY478" fmla="*/ 207354 h 1050925"/>
              <a:gd name="connsiteX479" fmla="*/ 91199 w 1905000"/>
              <a:gd name="connsiteY479" fmla="*/ 204540 h 1050925"/>
              <a:gd name="connsiteX480" fmla="*/ 95746 w 1905000"/>
              <a:gd name="connsiteY480" fmla="*/ 201643 h 1050925"/>
              <a:gd name="connsiteX481" fmla="*/ 100459 w 1905000"/>
              <a:gd name="connsiteY481" fmla="*/ 198828 h 1050925"/>
              <a:gd name="connsiteX482" fmla="*/ 105337 w 1905000"/>
              <a:gd name="connsiteY482" fmla="*/ 196014 h 1050925"/>
              <a:gd name="connsiteX483" fmla="*/ 110298 w 1905000"/>
              <a:gd name="connsiteY483" fmla="*/ 193117 h 1050925"/>
              <a:gd name="connsiteX484" fmla="*/ 115342 w 1905000"/>
              <a:gd name="connsiteY484" fmla="*/ 190302 h 1050925"/>
              <a:gd name="connsiteX485" fmla="*/ 120551 w 1905000"/>
              <a:gd name="connsiteY485" fmla="*/ 187488 h 1050925"/>
              <a:gd name="connsiteX486" fmla="*/ 125925 w 1905000"/>
              <a:gd name="connsiteY486" fmla="*/ 184591 h 1050925"/>
              <a:gd name="connsiteX487" fmla="*/ 131465 w 1905000"/>
              <a:gd name="connsiteY487" fmla="*/ 181776 h 1050925"/>
              <a:gd name="connsiteX488" fmla="*/ 137005 w 1905000"/>
              <a:gd name="connsiteY488" fmla="*/ 178879 h 1050925"/>
              <a:gd name="connsiteX489" fmla="*/ 142792 w 1905000"/>
              <a:gd name="connsiteY489" fmla="*/ 176065 h 1050925"/>
              <a:gd name="connsiteX490" fmla="*/ 154699 w 1905000"/>
              <a:gd name="connsiteY490" fmla="*/ 170519 h 1050925"/>
              <a:gd name="connsiteX491" fmla="*/ 167184 w 1905000"/>
              <a:gd name="connsiteY491" fmla="*/ 164807 h 1050925"/>
              <a:gd name="connsiteX492" fmla="*/ 180248 w 1905000"/>
              <a:gd name="connsiteY492" fmla="*/ 159179 h 1050925"/>
              <a:gd name="connsiteX493" fmla="*/ 193890 w 1905000"/>
              <a:gd name="connsiteY493" fmla="*/ 153550 h 1050925"/>
              <a:gd name="connsiteX494" fmla="*/ 208111 w 1905000"/>
              <a:gd name="connsiteY494" fmla="*/ 147921 h 1050925"/>
              <a:gd name="connsiteX495" fmla="*/ 222994 w 1905000"/>
              <a:gd name="connsiteY495" fmla="*/ 142458 h 1050925"/>
              <a:gd name="connsiteX496" fmla="*/ 238456 w 1905000"/>
              <a:gd name="connsiteY496" fmla="*/ 136912 h 1050925"/>
              <a:gd name="connsiteX497" fmla="*/ 254579 w 1905000"/>
              <a:gd name="connsiteY497" fmla="*/ 131366 h 1050925"/>
              <a:gd name="connsiteX498" fmla="*/ 271198 w 1905000"/>
              <a:gd name="connsiteY498" fmla="*/ 125985 h 1050925"/>
              <a:gd name="connsiteX499" fmla="*/ 288561 w 1905000"/>
              <a:gd name="connsiteY499" fmla="*/ 120522 h 1050925"/>
              <a:gd name="connsiteX500" fmla="*/ 306503 w 1905000"/>
              <a:gd name="connsiteY500" fmla="*/ 115307 h 1050925"/>
              <a:gd name="connsiteX501" fmla="*/ 325107 w 1905000"/>
              <a:gd name="connsiteY501" fmla="*/ 110010 h 1050925"/>
              <a:gd name="connsiteX502" fmla="*/ 344537 w 1905000"/>
              <a:gd name="connsiteY502" fmla="*/ 104712 h 1050925"/>
              <a:gd name="connsiteX503" fmla="*/ 364464 w 1905000"/>
              <a:gd name="connsiteY503" fmla="*/ 99580 h 1050925"/>
              <a:gd name="connsiteX504" fmla="*/ 385134 w 1905000"/>
              <a:gd name="connsiteY504" fmla="*/ 94530 h 1050925"/>
              <a:gd name="connsiteX505" fmla="*/ 406466 w 1905000"/>
              <a:gd name="connsiteY505" fmla="*/ 89481 h 1050925"/>
              <a:gd name="connsiteX506" fmla="*/ 428460 w 1905000"/>
              <a:gd name="connsiteY506" fmla="*/ 84514 h 1050925"/>
              <a:gd name="connsiteX507" fmla="*/ 451280 w 1905000"/>
              <a:gd name="connsiteY507" fmla="*/ 79631 h 1050925"/>
              <a:gd name="connsiteX508" fmla="*/ 474762 w 1905000"/>
              <a:gd name="connsiteY508" fmla="*/ 74912 h 1050925"/>
              <a:gd name="connsiteX509" fmla="*/ 498988 w 1905000"/>
              <a:gd name="connsiteY509" fmla="*/ 70194 h 1050925"/>
              <a:gd name="connsiteX510" fmla="*/ 523958 w 1905000"/>
              <a:gd name="connsiteY510" fmla="*/ 65642 h 1050925"/>
              <a:gd name="connsiteX511" fmla="*/ 549589 w 1905000"/>
              <a:gd name="connsiteY511" fmla="*/ 61089 h 1050925"/>
              <a:gd name="connsiteX512" fmla="*/ 576130 w 1905000"/>
              <a:gd name="connsiteY512" fmla="*/ 56702 h 1050925"/>
              <a:gd name="connsiteX513" fmla="*/ 603333 w 1905000"/>
              <a:gd name="connsiteY513" fmla="*/ 52397 h 1050925"/>
              <a:gd name="connsiteX514" fmla="*/ 631362 w 1905000"/>
              <a:gd name="connsiteY514" fmla="*/ 48259 h 1050925"/>
              <a:gd name="connsiteX515" fmla="*/ 660053 w 1905000"/>
              <a:gd name="connsiteY515" fmla="*/ 44120 h 1050925"/>
              <a:gd name="connsiteX516" fmla="*/ 689653 w 1905000"/>
              <a:gd name="connsiteY516" fmla="*/ 40229 h 1050925"/>
              <a:gd name="connsiteX517" fmla="*/ 720080 w 1905000"/>
              <a:gd name="connsiteY517" fmla="*/ 36339 h 1050925"/>
              <a:gd name="connsiteX518" fmla="*/ 751334 w 1905000"/>
              <a:gd name="connsiteY518" fmla="*/ 32697 h 1050925"/>
              <a:gd name="connsiteX519" fmla="*/ 783332 w 1905000"/>
              <a:gd name="connsiteY519" fmla="*/ 29055 h 1050925"/>
              <a:gd name="connsiteX520" fmla="*/ 816157 w 1905000"/>
              <a:gd name="connsiteY520" fmla="*/ 25578 h 1050925"/>
              <a:gd name="connsiteX521" fmla="*/ 849809 w 1905000"/>
              <a:gd name="connsiteY521" fmla="*/ 22350 h 1050925"/>
              <a:gd name="connsiteX522" fmla="*/ 884287 w 1905000"/>
              <a:gd name="connsiteY522" fmla="*/ 19204 h 1050925"/>
              <a:gd name="connsiteX523" fmla="*/ 919758 w 1905000"/>
              <a:gd name="connsiteY523" fmla="*/ 16141 h 1050925"/>
              <a:gd name="connsiteX524" fmla="*/ 942826 w 1905000"/>
              <a:gd name="connsiteY524" fmla="*/ 14320 h 1050925"/>
              <a:gd name="connsiteX525" fmla="*/ 965564 w 1905000"/>
              <a:gd name="connsiteY525" fmla="*/ 12499 h 1050925"/>
              <a:gd name="connsiteX526" fmla="*/ 987888 w 1905000"/>
              <a:gd name="connsiteY526" fmla="*/ 10927 h 1050925"/>
              <a:gd name="connsiteX527" fmla="*/ 1009964 w 1905000"/>
              <a:gd name="connsiteY527" fmla="*/ 9519 h 1050925"/>
              <a:gd name="connsiteX528" fmla="*/ 1031627 w 1905000"/>
              <a:gd name="connsiteY528" fmla="*/ 8112 h 1050925"/>
              <a:gd name="connsiteX529" fmla="*/ 1052876 w 1905000"/>
              <a:gd name="connsiteY529" fmla="*/ 6871 h 1050925"/>
              <a:gd name="connsiteX530" fmla="*/ 1073960 w 1905000"/>
              <a:gd name="connsiteY530" fmla="*/ 5712 h 1050925"/>
              <a:gd name="connsiteX531" fmla="*/ 1094548 w 1905000"/>
              <a:gd name="connsiteY531" fmla="*/ 4636 h 1050925"/>
              <a:gd name="connsiteX532" fmla="*/ 1114888 w 1905000"/>
              <a:gd name="connsiteY532" fmla="*/ 3725 h 1050925"/>
              <a:gd name="connsiteX533" fmla="*/ 1134815 w 1905000"/>
              <a:gd name="connsiteY533" fmla="*/ 2815 h 1050925"/>
              <a:gd name="connsiteX534" fmla="*/ 1154493 w 1905000"/>
              <a:gd name="connsiteY534" fmla="*/ 2070 h 1050925"/>
              <a:gd name="connsiteX535" fmla="*/ 1173758 w 1905000"/>
              <a:gd name="connsiteY535" fmla="*/ 1490 h 1050925"/>
              <a:gd name="connsiteX536" fmla="*/ 1192858 w 1905000"/>
              <a:gd name="connsiteY536" fmla="*/ 1076 h 1050925"/>
              <a:gd name="connsiteX537" fmla="*/ 1211461 w 1905000"/>
              <a:gd name="connsiteY537" fmla="*/ 662 h 1050925"/>
              <a:gd name="connsiteX538" fmla="*/ 1229734 w 1905000"/>
              <a:gd name="connsiteY538" fmla="*/ 331 h 1050925"/>
              <a:gd name="connsiteX539" fmla="*/ 1247841 w 1905000"/>
              <a:gd name="connsiteY539" fmla="*/ 83 h 10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Lst>
            <a:rect l="l" t="t" r="r" b="b"/>
            <a:pathLst>
              <a:path w="1905000" h="1050925">
                <a:moveTo>
                  <a:pt x="1265535" y="0"/>
                </a:moveTo>
                <a:lnTo>
                  <a:pt x="1282981" y="0"/>
                </a:lnTo>
                <a:lnTo>
                  <a:pt x="1300097" y="83"/>
                </a:lnTo>
                <a:lnTo>
                  <a:pt x="1316881" y="331"/>
                </a:lnTo>
                <a:lnTo>
                  <a:pt x="1333335" y="662"/>
                </a:lnTo>
                <a:lnTo>
                  <a:pt x="1349541" y="911"/>
                </a:lnTo>
                <a:lnTo>
                  <a:pt x="1365416" y="1490"/>
                </a:lnTo>
                <a:lnTo>
                  <a:pt x="1380960" y="1987"/>
                </a:lnTo>
                <a:lnTo>
                  <a:pt x="1396256" y="2649"/>
                </a:lnTo>
                <a:lnTo>
                  <a:pt x="1411304" y="3477"/>
                </a:lnTo>
                <a:lnTo>
                  <a:pt x="1426022" y="4222"/>
                </a:lnTo>
                <a:lnTo>
                  <a:pt x="1440408" y="5132"/>
                </a:lnTo>
                <a:lnTo>
                  <a:pt x="1454547" y="6208"/>
                </a:lnTo>
                <a:lnTo>
                  <a:pt x="1468438" y="7284"/>
                </a:lnTo>
                <a:lnTo>
                  <a:pt x="1481998" y="8443"/>
                </a:lnTo>
                <a:lnTo>
                  <a:pt x="1495392" y="9685"/>
                </a:lnTo>
                <a:lnTo>
                  <a:pt x="1508291" y="11092"/>
                </a:lnTo>
                <a:lnTo>
                  <a:pt x="1521106" y="12499"/>
                </a:lnTo>
                <a:lnTo>
                  <a:pt x="1533674" y="13989"/>
                </a:lnTo>
                <a:lnTo>
                  <a:pt x="1545828" y="15562"/>
                </a:lnTo>
                <a:lnTo>
                  <a:pt x="1557900" y="17300"/>
                </a:lnTo>
                <a:lnTo>
                  <a:pt x="1569558" y="18956"/>
                </a:lnTo>
                <a:lnTo>
                  <a:pt x="1581051" y="20777"/>
                </a:lnTo>
                <a:lnTo>
                  <a:pt x="1592130" y="22681"/>
                </a:lnTo>
                <a:lnTo>
                  <a:pt x="1603210" y="24667"/>
                </a:lnTo>
                <a:lnTo>
                  <a:pt x="1613876" y="26654"/>
                </a:lnTo>
                <a:lnTo>
                  <a:pt x="1624376" y="28806"/>
                </a:lnTo>
                <a:lnTo>
                  <a:pt x="1634546" y="30876"/>
                </a:lnTo>
                <a:lnTo>
                  <a:pt x="1644551" y="33111"/>
                </a:lnTo>
                <a:lnTo>
                  <a:pt x="1654225" y="35428"/>
                </a:lnTo>
                <a:lnTo>
                  <a:pt x="1663816" y="37746"/>
                </a:lnTo>
                <a:lnTo>
                  <a:pt x="1673076" y="40147"/>
                </a:lnTo>
                <a:lnTo>
                  <a:pt x="1682171" y="42713"/>
                </a:lnTo>
                <a:lnTo>
                  <a:pt x="1690853" y="45196"/>
                </a:lnTo>
                <a:lnTo>
                  <a:pt x="1699535" y="47845"/>
                </a:lnTo>
                <a:lnTo>
                  <a:pt x="1707886" y="50494"/>
                </a:lnTo>
                <a:lnTo>
                  <a:pt x="1715988" y="53225"/>
                </a:lnTo>
                <a:lnTo>
                  <a:pt x="1723926" y="55957"/>
                </a:lnTo>
                <a:lnTo>
                  <a:pt x="1731698" y="58771"/>
                </a:lnTo>
                <a:lnTo>
                  <a:pt x="1739140" y="61668"/>
                </a:lnTo>
                <a:lnTo>
                  <a:pt x="1746498" y="64565"/>
                </a:lnTo>
                <a:lnTo>
                  <a:pt x="1753609" y="67545"/>
                </a:lnTo>
                <a:lnTo>
                  <a:pt x="1760389" y="70608"/>
                </a:lnTo>
                <a:lnTo>
                  <a:pt x="1767169" y="73671"/>
                </a:lnTo>
                <a:lnTo>
                  <a:pt x="1773701" y="76816"/>
                </a:lnTo>
                <a:lnTo>
                  <a:pt x="1779985" y="79962"/>
                </a:lnTo>
                <a:lnTo>
                  <a:pt x="1786103" y="83273"/>
                </a:lnTo>
                <a:lnTo>
                  <a:pt x="1791973" y="86501"/>
                </a:lnTo>
                <a:lnTo>
                  <a:pt x="1797679" y="89812"/>
                </a:lnTo>
                <a:lnTo>
                  <a:pt x="1803218" y="93123"/>
                </a:lnTo>
                <a:lnTo>
                  <a:pt x="1808593" y="96517"/>
                </a:lnTo>
                <a:lnTo>
                  <a:pt x="1813802" y="99994"/>
                </a:lnTo>
                <a:lnTo>
                  <a:pt x="1818845" y="103470"/>
                </a:lnTo>
                <a:lnTo>
                  <a:pt x="1823641" y="106947"/>
                </a:lnTo>
                <a:lnTo>
                  <a:pt x="1828271" y="110506"/>
                </a:lnTo>
                <a:lnTo>
                  <a:pt x="1832819" y="114148"/>
                </a:lnTo>
                <a:lnTo>
                  <a:pt x="1837118" y="117708"/>
                </a:lnTo>
                <a:lnTo>
                  <a:pt x="1841252" y="121267"/>
                </a:lnTo>
                <a:lnTo>
                  <a:pt x="1845221" y="124992"/>
                </a:lnTo>
                <a:lnTo>
                  <a:pt x="1849107" y="128634"/>
                </a:lnTo>
                <a:lnTo>
                  <a:pt x="1852828" y="132442"/>
                </a:lnTo>
                <a:lnTo>
                  <a:pt x="1856383" y="136250"/>
                </a:lnTo>
                <a:lnTo>
                  <a:pt x="1859773" y="139892"/>
                </a:lnTo>
                <a:lnTo>
                  <a:pt x="1862998" y="143865"/>
                </a:lnTo>
                <a:lnTo>
                  <a:pt x="1866057" y="147590"/>
                </a:lnTo>
                <a:lnTo>
                  <a:pt x="1869033" y="151480"/>
                </a:lnTo>
                <a:lnTo>
                  <a:pt x="1871845" y="155288"/>
                </a:lnTo>
                <a:lnTo>
                  <a:pt x="1874490" y="159179"/>
                </a:lnTo>
                <a:lnTo>
                  <a:pt x="1877136" y="163235"/>
                </a:lnTo>
                <a:lnTo>
                  <a:pt x="1879534" y="167125"/>
                </a:lnTo>
                <a:lnTo>
                  <a:pt x="1881766" y="171015"/>
                </a:lnTo>
                <a:lnTo>
                  <a:pt x="1883916" y="174989"/>
                </a:lnTo>
                <a:lnTo>
                  <a:pt x="1885983" y="179045"/>
                </a:lnTo>
                <a:lnTo>
                  <a:pt x="1887885" y="183018"/>
                </a:lnTo>
                <a:lnTo>
                  <a:pt x="1889704" y="186991"/>
                </a:lnTo>
                <a:lnTo>
                  <a:pt x="1891440" y="191047"/>
                </a:lnTo>
                <a:lnTo>
                  <a:pt x="1892929" y="195021"/>
                </a:lnTo>
                <a:lnTo>
                  <a:pt x="1894334" y="199077"/>
                </a:lnTo>
                <a:lnTo>
                  <a:pt x="1895740" y="203133"/>
                </a:lnTo>
                <a:lnTo>
                  <a:pt x="1896980" y="207189"/>
                </a:lnTo>
                <a:lnTo>
                  <a:pt x="1898138" y="211245"/>
                </a:lnTo>
                <a:lnTo>
                  <a:pt x="1899212" y="215301"/>
                </a:lnTo>
                <a:lnTo>
                  <a:pt x="1900122" y="219357"/>
                </a:lnTo>
                <a:lnTo>
                  <a:pt x="1901031" y="223413"/>
                </a:lnTo>
                <a:lnTo>
                  <a:pt x="1901776" y="227469"/>
                </a:lnTo>
                <a:lnTo>
                  <a:pt x="1902437" y="231525"/>
                </a:lnTo>
                <a:lnTo>
                  <a:pt x="1903016" y="235581"/>
                </a:lnTo>
                <a:lnTo>
                  <a:pt x="1903512" y="239637"/>
                </a:lnTo>
                <a:lnTo>
                  <a:pt x="1903925" y="243610"/>
                </a:lnTo>
                <a:lnTo>
                  <a:pt x="1904339" y="247749"/>
                </a:lnTo>
                <a:lnTo>
                  <a:pt x="1904587" y="251722"/>
                </a:lnTo>
                <a:lnTo>
                  <a:pt x="1904752" y="255695"/>
                </a:lnTo>
                <a:lnTo>
                  <a:pt x="1904918" y="259751"/>
                </a:lnTo>
                <a:lnTo>
                  <a:pt x="1905000" y="263725"/>
                </a:lnTo>
                <a:lnTo>
                  <a:pt x="1904918" y="271754"/>
                </a:lnTo>
                <a:lnTo>
                  <a:pt x="1904669" y="279618"/>
                </a:lnTo>
                <a:lnTo>
                  <a:pt x="1904173" y="287399"/>
                </a:lnTo>
                <a:lnTo>
                  <a:pt x="1903429" y="295262"/>
                </a:lnTo>
                <a:lnTo>
                  <a:pt x="1902602" y="302961"/>
                </a:lnTo>
                <a:lnTo>
                  <a:pt x="1901528" y="310493"/>
                </a:lnTo>
                <a:lnTo>
                  <a:pt x="1900370" y="318026"/>
                </a:lnTo>
                <a:lnTo>
                  <a:pt x="1899130" y="325227"/>
                </a:lnTo>
                <a:lnTo>
                  <a:pt x="1897724" y="332512"/>
                </a:lnTo>
                <a:lnTo>
                  <a:pt x="1894913" y="346584"/>
                </a:lnTo>
                <a:lnTo>
                  <a:pt x="1891771" y="360655"/>
                </a:lnTo>
                <a:lnTo>
                  <a:pt x="1888464" y="374893"/>
                </a:lnTo>
                <a:lnTo>
                  <a:pt x="1884991" y="389213"/>
                </a:lnTo>
                <a:lnTo>
                  <a:pt x="1881188" y="403699"/>
                </a:lnTo>
                <a:lnTo>
                  <a:pt x="1877302" y="418102"/>
                </a:lnTo>
                <a:lnTo>
                  <a:pt x="1873333" y="432671"/>
                </a:lnTo>
                <a:lnTo>
                  <a:pt x="1869116" y="447156"/>
                </a:lnTo>
                <a:lnTo>
                  <a:pt x="1864734" y="461725"/>
                </a:lnTo>
                <a:lnTo>
                  <a:pt x="1860269" y="476128"/>
                </a:lnTo>
                <a:lnTo>
                  <a:pt x="1855639" y="490614"/>
                </a:lnTo>
                <a:lnTo>
                  <a:pt x="1851009" y="504934"/>
                </a:lnTo>
                <a:lnTo>
                  <a:pt x="1846296" y="519254"/>
                </a:lnTo>
                <a:lnTo>
                  <a:pt x="1841418" y="533492"/>
                </a:lnTo>
                <a:lnTo>
                  <a:pt x="1836622" y="547481"/>
                </a:lnTo>
                <a:lnTo>
                  <a:pt x="1831661" y="561387"/>
                </a:lnTo>
                <a:lnTo>
                  <a:pt x="1826783" y="575211"/>
                </a:lnTo>
                <a:lnTo>
                  <a:pt x="1821904" y="588704"/>
                </a:lnTo>
                <a:lnTo>
                  <a:pt x="1812065" y="615275"/>
                </a:lnTo>
                <a:lnTo>
                  <a:pt x="1802391" y="640852"/>
                </a:lnTo>
                <a:lnTo>
                  <a:pt x="1793048" y="665189"/>
                </a:lnTo>
                <a:lnTo>
                  <a:pt x="1775685" y="710053"/>
                </a:lnTo>
                <a:lnTo>
                  <a:pt x="1767913" y="730085"/>
                </a:lnTo>
                <a:lnTo>
                  <a:pt x="1760802" y="748379"/>
                </a:lnTo>
                <a:lnTo>
                  <a:pt x="1758487" y="754090"/>
                </a:lnTo>
                <a:lnTo>
                  <a:pt x="1756172" y="759388"/>
                </a:lnTo>
                <a:lnTo>
                  <a:pt x="1753774" y="764437"/>
                </a:lnTo>
                <a:lnTo>
                  <a:pt x="1751128" y="769321"/>
                </a:lnTo>
                <a:lnTo>
                  <a:pt x="1748565" y="773791"/>
                </a:lnTo>
                <a:lnTo>
                  <a:pt x="1745754" y="778095"/>
                </a:lnTo>
                <a:lnTo>
                  <a:pt x="1742860" y="782151"/>
                </a:lnTo>
                <a:lnTo>
                  <a:pt x="1741372" y="784138"/>
                </a:lnTo>
                <a:lnTo>
                  <a:pt x="1739801" y="786042"/>
                </a:lnTo>
                <a:lnTo>
                  <a:pt x="1738313" y="787863"/>
                </a:lnTo>
                <a:lnTo>
                  <a:pt x="1736659" y="789518"/>
                </a:lnTo>
                <a:lnTo>
                  <a:pt x="1735088" y="791174"/>
                </a:lnTo>
                <a:lnTo>
                  <a:pt x="1733352" y="792912"/>
                </a:lnTo>
                <a:lnTo>
                  <a:pt x="1731698" y="794485"/>
                </a:lnTo>
                <a:lnTo>
                  <a:pt x="1729879" y="795975"/>
                </a:lnTo>
                <a:lnTo>
                  <a:pt x="1728143" y="797382"/>
                </a:lnTo>
                <a:lnTo>
                  <a:pt x="1726324" y="798872"/>
                </a:lnTo>
                <a:lnTo>
                  <a:pt x="1724422" y="800279"/>
                </a:lnTo>
                <a:lnTo>
                  <a:pt x="1722520" y="801521"/>
                </a:lnTo>
                <a:lnTo>
                  <a:pt x="1720619" y="802762"/>
                </a:lnTo>
                <a:lnTo>
                  <a:pt x="1718634" y="803921"/>
                </a:lnTo>
                <a:lnTo>
                  <a:pt x="1716650" y="805080"/>
                </a:lnTo>
                <a:lnTo>
                  <a:pt x="1714583" y="806239"/>
                </a:lnTo>
                <a:lnTo>
                  <a:pt x="1712433" y="807315"/>
                </a:lnTo>
                <a:lnTo>
                  <a:pt x="1710201" y="808226"/>
                </a:lnTo>
                <a:lnTo>
                  <a:pt x="1705819" y="810130"/>
                </a:lnTo>
                <a:lnTo>
                  <a:pt x="1701188" y="811868"/>
                </a:lnTo>
                <a:lnTo>
                  <a:pt x="1696310" y="813358"/>
                </a:lnTo>
                <a:lnTo>
                  <a:pt x="1691266" y="814682"/>
                </a:lnTo>
                <a:lnTo>
                  <a:pt x="1686140" y="815758"/>
                </a:lnTo>
                <a:lnTo>
                  <a:pt x="1680683" y="816834"/>
                </a:lnTo>
                <a:lnTo>
                  <a:pt x="1674978" y="817579"/>
                </a:lnTo>
                <a:lnTo>
                  <a:pt x="1669108" y="818242"/>
                </a:lnTo>
                <a:lnTo>
                  <a:pt x="1662989" y="818821"/>
                </a:lnTo>
                <a:lnTo>
                  <a:pt x="1656705" y="819152"/>
                </a:lnTo>
                <a:lnTo>
                  <a:pt x="1650008" y="819318"/>
                </a:lnTo>
                <a:lnTo>
                  <a:pt x="1643311" y="819400"/>
                </a:lnTo>
                <a:lnTo>
                  <a:pt x="1636117" y="819400"/>
                </a:lnTo>
                <a:lnTo>
                  <a:pt x="1628924" y="819318"/>
                </a:lnTo>
                <a:lnTo>
                  <a:pt x="1621235" y="818987"/>
                </a:lnTo>
                <a:lnTo>
                  <a:pt x="1613380" y="818738"/>
                </a:lnTo>
                <a:lnTo>
                  <a:pt x="1605194" y="818159"/>
                </a:lnTo>
                <a:lnTo>
                  <a:pt x="1596761" y="817662"/>
                </a:lnTo>
                <a:lnTo>
                  <a:pt x="1588162" y="816917"/>
                </a:lnTo>
                <a:lnTo>
                  <a:pt x="1579149" y="816172"/>
                </a:lnTo>
                <a:lnTo>
                  <a:pt x="1560298" y="814351"/>
                </a:lnTo>
                <a:lnTo>
                  <a:pt x="1540041" y="812365"/>
                </a:lnTo>
                <a:lnTo>
                  <a:pt x="1518709" y="810047"/>
                </a:lnTo>
                <a:lnTo>
                  <a:pt x="1495971" y="807646"/>
                </a:lnTo>
                <a:lnTo>
                  <a:pt x="1471828" y="804997"/>
                </a:lnTo>
                <a:lnTo>
                  <a:pt x="1446362" y="802266"/>
                </a:lnTo>
                <a:lnTo>
                  <a:pt x="1419242" y="799534"/>
                </a:lnTo>
                <a:lnTo>
                  <a:pt x="1390799" y="796637"/>
                </a:lnTo>
                <a:lnTo>
                  <a:pt x="1360703" y="793905"/>
                </a:lnTo>
                <a:lnTo>
                  <a:pt x="1329035" y="791174"/>
                </a:lnTo>
                <a:lnTo>
                  <a:pt x="1312499" y="789932"/>
                </a:lnTo>
                <a:lnTo>
                  <a:pt x="1295632" y="788691"/>
                </a:lnTo>
                <a:lnTo>
                  <a:pt x="1278268" y="787366"/>
                </a:lnTo>
                <a:lnTo>
                  <a:pt x="1260574" y="786207"/>
                </a:lnTo>
                <a:lnTo>
                  <a:pt x="1242384" y="785048"/>
                </a:lnTo>
                <a:lnTo>
                  <a:pt x="1223781" y="784055"/>
                </a:lnTo>
                <a:lnTo>
                  <a:pt x="1204764" y="782979"/>
                </a:lnTo>
                <a:lnTo>
                  <a:pt x="1185168" y="782068"/>
                </a:lnTo>
                <a:lnTo>
                  <a:pt x="1174750" y="781572"/>
                </a:lnTo>
                <a:lnTo>
                  <a:pt x="1163919" y="781323"/>
                </a:lnTo>
                <a:lnTo>
                  <a:pt x="1152509" y="780992"/>
                </a:lnTo>
                <a:lnTo>
                  <a:pt x="1140602" y="780661"/>
                </a:lnTo>
                <a:lnTo>
                  <a:pt x="1115798" y="780330"/>
                </a:lnTo>
                <a:lnTo>
                  <a:pt x="1089422" y="780247"/>
                </a:lnTo>
                <a:lnTo>
                  <a:pt x="1061641" y="780330"/>
                </a:lnTo>
                <a:lnTo>
                  <a:pt x="1032537" y="780579"/>
                </a:lnTo>
                <a:lnTo>
                  <a:pt x="1002275" y="780992"/>
                </a:lnTo>
                <a:lnTo>
                  <a:pt x="971104" y="781572"/>
                </a:lnTo>
                <a:lnTo>
                  <a:pt x="939023" y="782234"/>
                </a:lnTo>
                <a:lnTo>
                  <a:pt x="906281" y="783062"/>
                </a:lnTo>
                <a:lnTo>
                  <a:pt x="873043" y="784055"/>
                </a:lnTo>
                <a:lnTo>
                  <a:pt x="839308" y="785048"/>
                </a:lnTo>
                <a:lnTo>
                  <a:pt x="771095" y="787366"/>
                </a:lnTo>
                <a:lnTo>
                  <a:pt x="702882" y="789849"/>
                </a:lnTo>
                <a:lnTo>
                  <a:pt x="702552" y="790594"/>
                </a:lnTo>
                <a:lnTo>
                  <a:pt x="701559" y="792912"/>
                </a:lnTo>
                <a:lnTo>
                  <a:pt x="699575" y="796472"/>
                </a:lnTo>
                <a:lnTo>
                  <a:pt x="696516" y="801438"/>
                </a:lnTo>
                <a:lnTo>
                  <a:pt x="694614" y="804501"/>
                </a:lnTo>
                <a:lnTo>
                  <a:pt x="692464" y="807729"/>
                </a:lnTo>
                <a:lnTo>
                  <a:pt x="689984" y="811454"/>
                </a:lnTo>
                <a:lnTo>
                  <a:pt x="687090" y="815344"/>
                </a:lnTo>
                <a:lnTo>
                  <a:pt x="684031" y="819566"/>
                </a:lnTo>
                <a:lnTo>
                  <a:pt x="680475" y="823953"/>
                </a:lnTo>
                <a:lnTo>
                  <a:pt x="676672" y="828837"/>
                </a:lnTo>
                <a:lnTo>
                  <a:pt x="672455" y="833886"/>
                </a:lnTo>
                <a:lnTo>
                  <a:pt x="667825" y="839101"/>
                </a:lnTo>
                <a:lnTo>
                  <a:pt x="662781" y="844730"/>
                </a:lnTo>
                <a:lnTo>
                  <a:pt x="657407" y="850607"/>
                </a:lnTo>
                <a:lnTo>
                  <a:pt x="651537" y="856650"/>
                </a:lnTo>
                <a:lnTo>
                  <a:pt x="645253" y="862941"/>
                </a:lnTo>
                <a:lnTo>
                  <a:pt x="638473" y="869480"/>
                </a:lnTo>
                <a:lnTo>
                  <a:pt x="631280" y="876350"/>
                </a:lnTo>
                <a:lnTo>
                  <a:pt x="623425" y="883304"/>
                </a:lnTo>
                <a:lnTo>
                  <a:pt x="615239" y="890422"/>
                </a:lnTo>
                <a:lnTo>
                  <a:pt x="606558" y="897789"/>
                </a:lnTo>
                <a:lnTo>
                  <a:pt x="597297" y="905405"/>
                </a:lnTo>
                <a:lnTo>
                  <a:pt x="587458" y="913186"/>
                </a:lnTo>
                <a:lnTo>
                  <a:pt x="577040" y="921215"/>
                </a:lnTo>
                <a:lnTo>
                  <a:pt x="566126" y="929327"/>
                </a:lnTo>
                <a:lnTo>
                  <a:pt x="554550" y="937522"/>
                </a:lnTo>
                <a:lnTo>
                  <a:pt x="542396" y="946048"/>
                </a:lnTo>
                <a:lnTo>
                  <a:pt x="537104" y="949690"/>
                </a:lnTo>
                <a:lnTo>
                  <a:pt x="531730" y="953167"/>
                </a:lnTo>
                <a:lnTo>
                  <a:pt x="526273" y="956643"/>
                </a:lnTo>
                <a:lnTo>
                  <a:pt x="520651" y="959954"/>
                </a:lnTo>
                <a:lnTo>
                  <a:pt x="515111" y="963265"/>
                </a:lnTo>
                <a:lnTo>
                  <a:pt x="509406" y="966494"/>
                </a:lnTo>
                <a:lnTo>
                  <a:pt x="503701" y="969722"/>
                </a:lnTo>
                <a:lnTo>
                  <a:pt x="497913" y="972785"/>
                </a:lnTo>
                <a:lnTo>
                  <a:pt x="492125" y="975764"/>
                </a:lnTo>
                <a:lnTo>
                  <a:pt x="486255" y="978744"/>
                </a:lnTo>
                <a:lnTo>
                  <a:pt x="480467" y="981559"/>
                </a:lnTo>
                <a:lnTo>
                  <a:pt x="474596" y="984456"/>
                </a:lnTo>
                <a:lnTo>
                  <a:pt x="468561" y="987188"/>
                </a:lnTo>
                <a:lnTo>
                  <a:pt x="462690" y="989919"/>
                </a:lnTo>
                <a:lnTo>
                  <a:pt x="450784" y="995051"/>
                </a:lnTo>
                <a:lnTo>
                  <a:pt x="438878" y="999935"/>
                </a:lnTo>
                <a:lnTo>
                  <a:pt x="427137" y="1004653"/>
                </a:lnTo>
                <a:lnTo>
                  <a:pt x="415313" y="1009123"/>
                </a:lnTo>
                <a:lnTo>
                  <a:pt x="403655" y="1013179"/>
                </a:lnTo>
                <a:lnTo>
                  <a:pt x="392162" y="1017070"/>
                </a:lnTo>
                <a:lnTo>
                  <a:pt x="380917" y="1020795"/>
                </a:lnTo>
                <a:lnTo>
                  <a:pt x="370003" y="1024271"/>
                </a:lnTo>
                <a:lnTo>
                  <a:pt x="359255" y="1027500"/>
                </a:lnTo>
                <a:lnTo>
                  <a:pt x="348837" y="1030479"/>
                </a:lnTo>
                <a:lnTo>
                  <a:pt x="338832" y="1033211"/>
                </a:lnTo>
                <a:lnTo>
                  <a:pt x="329241" y="1035860"/>
                </a:lnTo>
                <a:lnTo>
                  <a:pt x="320063" y="1038178"/>
                </a:lnTo>
                <a:lnTo>
                  <a:pt x="311382" y="1040247"/>
                </a:lnTo>
                <a:lnTo>
                  <a:pt x="303279" y="1042151"/>
                </a:lnTo>
                <a:lnTo>
                  <a:pt x="288809" y="1045462"/>
                </a:lnTo>
                <a:lnTo>
                  <a:pt x="277069" y="1047862"/>
                </a:lnTo>
                <a:lnTo>
                  <a:pt x="268139" y="1049684"/>
                </a:lnTo>
                <a:lnTo>
                  <a:pt x="260615" y="1050925"/>
                </a:lnTo>
                <a:lnTo>
                  <a:pt x="265410" y="1048607"/>
                </a:lnTo>
                <a:lnTo>
                  <a:pt x="271033" y="1045627"/>
                </a:lnTo>
                <a:lnTo>
                  <a:pt x="278557" y="1041737"/>
                </a:lnTo>
                <a:lnTo>
                  <a:pt x="287569" y="1036688"/>
                </a:lnTo>
                <a:lnTo>
                  <a:pt x="298070" y="1030728"/>
                </a:lnTo>
                <a:lnTo>
                  <a:pt x="309893" y="1023857"/>
                </a:lnTo>
                <a:lnTo>
                  <a:pt x="316095" y="1019967"/>
                </a:lnTo>
                <a:lnTo>
                  <a:pt x="322544" y="1015911"/>
                </a:lnTo>
                <a:lnTo>
                  <a:pt x="329158" y="1011689"/>
                </a:lnTo>
                <a:lnTo>
                  <a:pt x="336021" y="1007302"/>
                </a:lnTo>
                <a:lnTo>
                  <a:pt x="342966" y="1002749"/>
                </a:lnTo>
                <a:lnTo>
                  <a:pt x="349994" y="997948"/>
                </a:lnTo>
                <a:lnTo>
                  <a:pt x="357105" y="992899"/>
                </a:lnTo>
                <a:lnTo>
                  <a:pt x="364298" y="987684"/>
                </a:lnTo>
                <a:lnTo>
                  <a:pt x="371574" y="982304"/>
                </a:lnTo>
                <a:lnTo>
                  <a:pt x="378685" y="976841"/>
                </a:lnTo>
                <a:lnTo>
                  <a:pt x="385961" y="971129"/>
                </a:lnTo>
                <a:lnTo>
                  <a:pt x="392989" y="965335"/>
                </a:lnTo>
                <a:lnTo>
                  <a:pt x="400100" y="959375"/>
                </a:lnTo>
                <a:lnTo>
                  <a:pt x="407045" y="953249"/>
                </a:lnTo>
                <a:lnTo>
                  <a:pt x="413742" y="946958"/>
                </a:lnTo>
                <a:lnTo>
                  <a:pt x="420357" y="940585"/>
                </a:lnTo>
                <a:lnTo>
                  <a:pt x="426806" y="934045"/>
                </a:lnTo>
                <a:lnTo>
                  <a:pt x="429948" y="930734"/>
                </a:lnTo>
                <a:lnTo>
                  <a:pt x="433007" y="927423"/>
                </a:lnTo>
                <a:lnTo>
                  <a:pt x="437389" y="922374"/>
                </a:lnTo>
                <a:lnTo>
                  <a:pt x="441441" y="917490"/>
                </a:lnTo>
                <a:lnTo>
                  <a:pt x="445244" y="912772"/>
                </a:lnTo>
                <a:lnTo>
                  <a:pt x="448552" y="908136"/>
                </a:lnTo>
                <a:lnTo>
                  <a:pt x="451611" y="903749"/>
                </a:lnTo>
                <a:lnTo>
                  <a:pt x="454505" y="899279"/>
                </a:lnTo>
                <a:lnTo>
                  <a:pt x="456902" y="895058"/>
                </a:lnTo>
                <a:lnTo>
                  <a:pt x="459135" y="891002"/>
                </a:lnTo>
                <a:lnTo>
                  <a:pt x="460954" y="886946"/>
                </a:lnTo>
                <a:lnTo>
                  <a:pt x="462608" y="883055"/>
                </a:lnTo>
                <a:lnTo>
                  <a:pt x="463930" y="879248"/>
                </a:lnTo>
                <a:lnTo>
                  <a:pt x="465005" y="875688"/>
                </a:lnTo>
                <a:lnTo>
                  <a:pt x="465832" y="872129"/>
                </a:lnTo>
                <a:lnTo>
                  <a:pt x="466494" y="868652"/>
                </a:lnTo>
                <a:lnTo>
                  <a:pt x="466742" y="865341"/>
                </a:lnTo>
                <a:lnTo>
                  <a:pt x="466990" y="862113"/>
                </a:lnTo>
                <a:lnTo>
                  <a:pt x="466907" y="858967"/>
                </a:lnTo>
                <a:lnTo>
                  <a:pt x="466659" y="855988"/>
                </a:lnTo>
                <a:lnTo>
                  <a:pt x="466163" y="853008"/>
                </a:lnTo>
                <a:lnTo>
                  <a:pt x="465501" y="850276"/>
                </a:lnTo>
                <a:lnTo>
                  <a:pt x="464675" y="847544"/>
                </a:lnTo>
                <a:lnTo>
                  <a:pt x="463765" y="844896"/>
                </a:lnTo>
                <a:lnTo>
                  <a:pt x="462608" y="842412"/>
                </a:lnTo>
                <a:lnTo>
                  <a:pt x="461202" y="840012"/>
                </a:lnTo>
                <a:lnTo>
                  <a:pt x="459714" y="837694"/>
                </a:lnTo>
                <a:lnTo>
                  <a:pt x="458143" y="835376"/>
                </a:lnTo>
                <a:lnTo>
                  <a:pt x="456489" y="833224"/>
                </a:lnTo>
                <a:lnTo>
                  <a:pt x="454670" y="831155"/>
                </a:lnTo>
                <a:lnTo>
                  <a:pt x="452686" y="829251"/>
                </a:lnTo>
                <a:lnTo>
                  <a:pt x="450701" y="827264"/>
                </a:lnTo>
                <a:lnTo>
                  <a:pt x="448552" y="825443"/>
                </a:lnTo>
                <a:lnTo>
                  <a:pt x="446402" y="823788"/>
                </a:lnTo>
                <a:lnTo>
                  <a:pt x="444087" y="822049"/>
                </a:lnTo>
                <a:lnTo>
                  <a:pt x="441772" y="820477"/>
                </a:lnTo>
                <a:lnTo>
                  <a:pt x="439291" y="818987"/>
                </a:lnTo>
                <a:lnTo>
                  <a:pt x="436893" y="817579"/>
                </a:lnTo>
                <a:lnTo>
                  <a:pt x="434496" y="816172"/>
                </a:lnTo>
                <a:lnTo>
                  <a:pt x="431932" y="814931"/>
                </a:lnTo>
                <a:lnTo>
                  <a:pt x="429452" y="813606"/>
                </a:lnTo>
                <a:lnTo>
                  <a:pt x="426889" y="812613"/>
                </a:lnTo>
                <a:lnTo>
                  <a:pt x="421845" y="810461"/>
                </a:lnTo>
                <a:lnTo>
                  <a:pt x="416884" y="808557"/>
                </a:lnTo>
                <a:lnTo>
                  <a:pt x="412089" y="806984"/>
                </a:lnTo>
                <a:lnTo>
                  <a:pt x="407458" y="805660"/>
                </a:lnTo>
                <a:lnTo>
                  <a:pt x="402994" y="804335"/>
                </a:lnTo>
                <a:lnTo>
                  <a:pt x="399025" y="803425"/>
                </a:lnTo>
                <a:lnTo>
                  <a:pt x="395470" y="802680"/>
                </a:lnTo>
                <a:lnTo>
                  <a:pt x="392410" y="802018"/>
                </a:lnTo>
                <a:lnTo>
                  <a:pt x="387945" y="801190"/>
                </a:lnTo>
                <a:lnTo>
                  <a:pt x="386374" y="801024"/>
                </a:lnTo>
                <a:lnTo>
                  <a:pt x="362314" y="801521"/>
                </a:lnTo>
                <a:lnTo>
                  <a:pt x="340651" y="801852"/>
                </a:lnTo>
                <a:lnTo>
                  <a:pt x="321469" y="801935"/>
                </a:lnTo>
                <a:lnTo>
                  <a:pt x="312870" y="801852"/>
                </a:lnTo>
                <a:lnTo>
                  <a:pt x="305015" y="801769"/>
                </a:lnTo>
                <a:lnTo>
                  <a:pt x="299806" y="801604"/>
                </a:lnTo>
                <a:lnTo>
                  <a:pt x="294763" y="801438"/>
                </a:lnTo>
                <a:lnTo>
                  <a:pt x="289802" y="801107"/>
                </a:lnTo>
                <a:lnTo>
                  <a:pt x="284841" y="800776"/>
                </a:lnTo>
                <a:lnTo>
                  <a:pt x="280128" y="800362"/>
                </a:lnTo>
                <a:lnTo>
                  <a:pt x="275415" y="799865"/>
                </a:lnTo>
                <a:lnTo>
                  <a:pt x="270785" y="799203"/>
                </a:lnTo>
                <a:lnTo>
                  <a:pt x="266320" y="798541"/>
                </a:lnTo>
                <a:lnTo>
                  <a:pt x="261938" y="797796"/>
                </a:lnTo>
                <a:lnTo>
                  <a:pt x="257473" y="797134"/>
                </a:lnTo>
                <a:lnTo>
                  <a:pt x="253256" y="796223"/>
                </a:lnTo>
                <a:lnTo>
                  <a:pt x="249039" y="795313"/>
                </a:lnTo>
                <a:lnTo>
                  <a:pt x="245070" y="794319"/>
                </a:lnTo>
                <a:lnTo>
                  <a:pt x="241102" y="793160"/>
                </a:lnTo>
                <a:lnTo>
                  <a:pt x="237050" y="792167"/>
                </a:lnTo>
                <a:lnTo>
                  <a:pt x="233247" y="791008"/>
                </a:lnTo>
                <a:lnTo>
                  <a:pt x="229526" y="789684"/>
                </a:lnTo>
                <a:lnTo>
                  <a:pt x="225805" y="788359"/>
                </a:lnTo>
                <a:lnTo>
                  <a:pt x="222250" y="787118"/>
                </a:lnTo>
                <a:lnTo>
                  <a:pt x="218695" y="785628"/>
                </a:lnTo>
                <a:lnTo>
                  <a:pt x="215222" y="784138"/>
                </a:lnTo>
                <a:lnTo>
                  <a:pt x="211832" y="782565"/>
                </a:lnTo>
                <a:lnTo>
                  <a:pt x="208525" y="780992"/>
                </a:lnTo>
                <a:lnTo>
                  <a:pt x="205300" y="779420"/>
                </a:lnTo>
                <a:lnTo>
                  <a:pt x="202158" y="777599"/>
                </a:lnTo>
                <a:lnTo>
                  <a:pt x="199016" y="775943"/>
                </a:lnTo>
                <a:lnTo>
                  <a:pt x="195957" y="774039"/>
                </a:lnTo>
                <a:lnTo>
                  <a:pt x="192981" y="772218"/>
                </a:lnTo>
                <a:lnTo>
                  <a:pt x="190004" y="770314"/>
                </a:lnTo>
                <a:lnTo>
                  <a:pt x="187193" y="768328"/>
                </a:lnTo>
                <a:lnTo>
                  <a:pt x="184464" y="766341"/>
                </a:lnTo>
                <a:lnTo>
                  <a:pt x="181736" y="764189"/>
                </a:lnTo>
                <a:lnTo>
                  <a:pt x="178429" y="761706"/>
                </a:lnTo>
                <a:lnTo>
                  <a:pt x="175452" y="759140"/>
                </a:lnTo>
                <a:lnTo>
                  <a:pt x="171731" y="755994"/>
                </a:lnTo>
                <a:lnTo>
                  <a:pt x="168259" y="752600"/>
                </a:lnTo>
                <a:lnTo>
                  <a:pt x="164786" y="749372"/>
                </a:lnTo>
                <a:lnTo>
                  <a:pt x="161561" y="745895"/>
                </a:lnTo>
                <a:lnTo>
                  <a:pt x="158337" y="742419"/>
                </a:lnTo>
                <a:lnTo>
                  <a:pt x="155195" y="738694"/>
                </a:lnTo>
                <a:lnTo>
                  <a:pt x="152136" y="735134"/>
                </a:lnTo>
                <a:lnTo>
                  <a:pt x="149242" y="731327"/>
                </a:lnTo>
                <a:lnTo>
                  <a:pt x="146348" y="727519"/>
                </a:lnTo>
                <a:lnTo>
                  <a:pt x="143619" y="723629"/>
                </a:lnTo>
                <a:lnTo>
                  <a:pt x="140891" y="719738"/>
                </a:lnTo>
                <a:lnTo>
                  <a:pt x="138245" y="715765"/>
                </a:lnTo>
                <a:lnTo>
                  <a:pt x="135764" y="711626"/>
                </a:lnTo>
                <a:lnTo>
                  <a:pt x="133201" y="707570"/>
                </a:lnTo>
                <a:lnTo>
                  <a:pt x="130804" y="703431"/>
                </a:lnTo>
                <a:lnTo>
                  <a:pt x="128488" y="699210"/>
                </a:lnTo>
                <a:lnTo>
                  <a:pt x="126173" y="694905"/>
                </a:lnTo>
                <a:lnTo>
                  <a:pt x="123858" y="690601"/>
                </a:lnTo>
                <a:lnTo>
                  <a:pt x="119393" y="681909"/>
                </a:lnTo>
                <a:lnTo>
                  <a:pt x="115259" y="672970"/>
                </a:lnTo>
                <a:lnTo>
                  <a:pt x="111125" y="664030"/>
                </a:lnTo>
                <a:lnTo>
                  <a:pt x="106991" y="654924"/>
                </a:lnTo>
                <a:lnTo>
                  <a:pt x="103105" y="645819"/>
                </a:lnTo>
                <a:lnTo>
                  <a:pt x="95250" y="627360"/>
                </a:lnTo>
                <a:lnTo>
                  <a:pt x="86899" y="607742"/>
                </a:lnTo>
                <a:lnTo>
                  <a:pt x="79044" y="588869"/>
                </a:lnTo>
                <a:lnTo>
                  <a:pt x="71686" y="570658"/>
                </a:lnTo>
                <a:lnTo>
                  <a:pt x="64575" y="552944"/>
                </a:lnTo>
                <a:lnTo>
                  <a:pt x="57960" y="535561"/>
                </a:lnTo>
                <a:lnTo>
                  <a:pt x="51759" y="518509"/>
                </a:lnTo>
                <a:lnTo>
                  <a:pt x="48700" y="510066"/>
                </a:lnTo>
                <a:lnTo>
                  <a:pt x="45806" y="501540"/>
                </a:lnTo>
                <a:lnTo>
                  <a:pt x="42912" y="493097"/>
                </a:lnTo>
                <a:lnTo>
                  <a:pt x="40101" y="484571"/>
                </a:lnTo>
                <a:lnTo>
                  <a:pt x="37373" y="476045"/>
                </a:lnTo>
                <a:lnTo>
                  <a:pt x="34727" y="467437"/>
                </a:lnTo>
                <a:lnTo>
                  <a:pt x="32081" y="458745"/>
                </a:lnTo>
                <a:lnTo>
                  <a:pt x="29435" y="450054"/>
                </a:lnTo>
                <a:lnTo>
                  <a:pt x="26955" y="441197"/>
                </a:lnTo>
                <a:lnTo>
                  <a:pt x="24557" y="432174"/>
                </a:lnTo>
                <a:lnTo>
                  <a:pt x="21994" y="423151"/>
                </a:lnTo>
                <a:lnTo>
                  <a:pt x="19596" y="413880"/>
                </a:lnTo>
                <a:lnTo>
                  <a:pt x="17281" y="404527"/>
                </a:lnTo>
                <a:lnTo>
                  <a:pt x="14966" y="394925"/>
                </a:lnTo>
                <a:lnTo>
                  <a:pt x="12651" y="385074"/>
                </a:lnTo>
                <a:lnTo>
                  <a:pt x="10335" y="375141"/>
                </a:lnTo>
                <a:lnTo>
                  <a:pt x="8020" y="364877"/>
                </a:lnTo>
                <a:lnTo>
                  <a:pt x="5705" y="354365"/>
                </a:lnTo>
                <a:lnTo>
                  <a:pt x="1158" y="332512"/>
                </a:lnTo>
                <a:lnTo>
                  <a:pt x="827" y="330442"/>
                </a:lnTo>
                <a:lnTo>
                  <a:pt x="496" y="328290"/>
                </a:lnTo>
                <a:lnTo>
                  <a:pt x="331" y="326221"/>
                </a:lnTo>
                <a:lnTo>
                  <a:pt x="83" y="323986"/>
                </a:lnTo>
                <a:lnTo>
                  <a:pt x="0" y="321916"/>
                </a:lnTo>
                <a:lnTo>
                  <a:pt x="0" y="319681"/>
                </a:lnTo>
                <a:lnTo>
                  <a:pt x="0" y="317364"/>
                </a:lnTo>
                <a:lnTo>
                  <a:pt x="248" y="315129"/>
                </a:lnTo>
                <a:lnTo>
                  <a:pt x="414" y="312811"/>
                </a:lnTo>
                <a:lnTo>
                  <a:pt x="744" y="310493"/>
                </a:lnTo>
                <a:lnTo>
                  <a:pt x="1075" y="308175"/>
                </a:lnTo>
                <a:lnTo>
                  <a:pt x="1571" y="305858"/>
                </a:lnTo>
                <a:lnTo>
                  <a:pt x="2067" y="303457"/>
                </a:lnTo>
                <a:lnTo>
                  <a:pt x="2729" y="301057"/>
                </a:lnTo>
                <a:lnTo>
                  <a:pt x="3390" y="298573"/>
                </a:lnTo>
                <a:lnTo>
                  <a:pt x="4217" y="296173"/>
                </a:lnTo>
                <a:lnTo>
                  <a:pt x="5044" y="293772"/>
                </a:lnTo>
                <a:lnTo>
                  <a:pt x="6119" y="291206"/>
                </a:lnTo>
                <a:lnTo>
                  <a:pt x="7193" y="288723"/>
                </a:lnTo>
                <a:lnTo>
                  <a:pt x="8351" y="286157"/>
                </a:lnTo>
                <a:lnTo>
                  <a:pt x="9591" y="283674"/>
                </a:lnTo>
                <a:lnTo>
                  <a:pt x="10914" y="281108"/>
                </a:lnTo>
                <a:lnTo>
                  <a:pt x="12320" y="278624"/>
                </a:lnTo>
                <a:lnTo>
                  <a:pt x="13891" y="275976"/>
                </a:lnTo>
                <a:lnTo>
                  <a:pt x="15462" y="273327"/>
                </a:lnTo>
                <a:lnTo>
                  <a:pt x="17281" y="270678"/>
                </a:lnTo>
                <a:lnTo>
                  <a:pt x="19017" y="268029"/>
                </a:lnTo>
                <a:lnTo>
                  <a:pt x="20919" y="265380"/>
                </a:lnTo>
                <a:lnTo>
                  <a:pt x="23068" y="262814"/>
                </a:lnTo>
                <a:lnTo>
                  <a:pt x="25136" y="260165"/>
                </a:lnTo>
                <a:lnTo>
                  <a:pt x="27368" y="257434"/>
                </a:lnTo>
                <a:lnTo>
                  <a:pt x="29766" y="254702"/>
                </a:lnTo>
                <a:lnTo>
                  <a:pt x="32164" y="252053"/>
                </a:lnTo>
                <a:lnTo>
                  <a:pt x="34727" y="249322"/>
                </a:lnTo>
                <a:lnTo>
                  <a:pt x="37455" y="246590"/>
                </a:lnTo>
                <a:lnTo>
                  <a:pt x="40184" y="243858"/>
                </a:lnTo>
                <a:lnTo>
                  <a:pt x="43078" y="241044"/>
                </a:lnTo>
                <a:lnTo>
                  <a:pt x="46054" y="238230"/>
                </a:lnTo>
                <a:lnTo>
                  <a:pt x="49113" y="235498"/>
                </a:lnTo>
                <a:lnTo>
                  <a:pt x="52421" y="232766"/>
                </a:lnTo>
                <a:lnTo>
                  <a:pt x="55811" y="229869"/>
                </a:lnTo>
                <a:lnTo>
                  <a:pt x="59283" y="227138"/>
                </a:lnTo>
                <a:lnTo>
                  <a:pt x="62839" y="224323"/>
                </a:lnTo>
                <a:lnTo>
                  <a:pt x="66477" y="221509"/>
                </a:lnTo>
                <a:lnTo>
                  <a:pt x="70280" y="218612"/>
                </a:lnTo>
                <a:lnTo>
                  <a:pt x="74249" y="215880"/>
                </a:lnTo>
                <a:lnTo>
                  <a:pt x="78300" y="213066"/>
                </a:lnTo>
                <a:lnTo>
                  <a:pt x="82517" y="210169"/>
                </a:lnTo>
                <a:lnTo>
                  <a:pt x="86817" y="207354"/>
                </a:lnTo>
                <a:lnTo>
                  <a:pt x="91199" y="204540"/>
                </a:lnTo>
                <a:lnTo>
                  <a:pt x="95746" y="201643"/>
                </a:lnTo>
                <a:lnTo>
                  <a:pt x="100459" y="198828"/>
                </a:lnTo>
                <a:lnTo>
                  <a:pt x="105337" y="196014"/>
                </a:lnTo>
                <a:lnTo>
                  <a:pt x="110298" y="193117"/>
                </a:lnTo>
                <a:lnTo>
                  <a:pt x="115342" y="190302"/>
                </a:lnTo>
                <a:lnTo>
                  <a:pt x="120551" y="187488"/>
                </a:lnTo>
                <a:lnTo>
                  <a:pt x="125925" y="184591"/>
                </a:lnTo>
                <a:lnTo>
                  <a:pt x="131465" y="181776"/>
                </a:lnTo>
                <a:lnTo>
                  <a:pt x="137005" y="178879"/>
                </a:lnTo>
                <a:lnTo>
                  <a:pt x="142792" y="176065"/>
                </a:lnTo>
                <a:lnTo>
                  <a:pt x="154699" y="170519"/>
                </a:lnTo>
                <a:lnTo>
                  <a:pt x="167184" y="164807"/>
                </a:lnTo>
                <a:lnTo>
                  <a:pt x="180248" y="159179"/>
                </a:lnTo>
                <a:lnTo>
                  <a:pt x="193890" y="153550"/>
                </a:lnTo>
                <a:lnTo>
                  <a:pt x="208111" y="147921"/>
                </a:lnTo>
                <a:lnTo>
                  <a:pt x="222994" y="142458"/>
                </a:lnTo>
                <a:lnTo>
                  <a:pt x="238456" y="136912"/>
                </a:lnTo>
                <a:lnTo>
                  <a:pt x="254579" y="131366"/>
                </a:lnTo>
                <a:lnTo>
                  <a:pt x="271198" y="125985"/>
                </a:lnTo>
                <a:lnTo>
                  <a:pt x="288561" y="120522"/>
                </a:lnTo>
                <a:lnTo>
                  <a:pt x="306503" y="115307"/>
                </a:lnTo>
                <a:lnTo>
                  <a:pt x="325107" y="110010"/>
                </a:lnTo>
                <a:lnTo>
                  <a:pt x="344537" y="104712"/>
                </a:lnTo>
                <a:lnTo>
                  <a:pt x="364464" y="99580"/>
                </a:lnTo>
                <a:lnTo>
                  <a:pt x="385134" y="94530"/>
                </a:lnTo>
                <a:lnTo>
                  <a:pt x="406466" y="89481"/>
                </a:lnTo>
                <a:lnTo>
                  <a:pt x="428460" y="84514"/>
                </a:lnTo>
                <a:lnTo>
                  <a:pt x="451280" y="79631"/>
                </a:lnTo>
                <a:lnTo>
                  <a:pt x="474762" y="74912"/>
                </a:lnTo>
                <a:lnTo>
                  <a:pt x="498988" y="70194"/>
                </a:lnTo>
                <a:lnTo>
                  <a:pt x="523958" y="65642"/>
                </a:lnTo>
                <a:lnTo>
                  <a:pt x="549589" y="61089"/>
                </a:lnTo>
                <a:lnTo>
                  <a:pt x="576130" y="56702"/>
                </a:lnTo>
                <a:lnTo>
                  <a:pt x="603333" y="52397"/>
                </a:lnTo>
                <a:lnTo>
                  <a:pt x="631362" y="48259"/>
                </a:lnTo>
                <a:lnTo>
                  <a:pt x="660053" y="44120"/>
                </a:lnTo>
                <a:lnTo>
                  <a:pt x="689653" y="40229"/>
                </a:lnTo>
                <a:lnTo>
                  <a:pt x="720080" y="36339"/>
                </a:lnTo>
                <a:lnTo>
                  <a:pt x="751334" y="32697"/>
                </a:lnTo>
                <a:lnTo>
                  <a:pt x="783332" y="29055"/>
                </a:lnTo>
                <a:lnTo>
                  <a:pt x="816157" y="25578"/>
                </a:lnTo>
                <a:lnTo>
                  <a:pt x="849809" y="22350"/>
                </a:lnTo>
                <a:lnTo>
                  <a:pt x="884287" y="19204"/>
                </a:lnTo>
                <a:lnTo>
                  <a:pt x="919758" y="16141"/>
                </a:lnTo>
                <a:lnTo>
                  <a:pt x="942826" y="14320"/>
                </a:lnTo>
                <a:lnTo>
                  <a:pt x="965564" y="12499"/>
                </a:lnTo>
                <a:lnTo>
                  <a:pt x="987888" y="10927"/>
                </a:lnTo>
                <a:lnTo>
                  <a:pt x="1009964" y="9519"/>
                </a:lnTo>
                <a:lnTo>
                  <a:pt x="1031627" y="8112"/>
                </a:lnTo>
                <a:lnTo>
                  <a:pt x="1052876" y="6871"/>
                </a:lnTo>
                <a:lnTo>
                  <a:pt x="1073960" y="5712"/>
                </a:lnTo>
                <a:lnTo>
                  <a:pt x="1094548" y="4636"/>
                </a:lnTo>
                <a:lnTo>
                  <a:pt x="1114888" y="3725"/>
                </a:lnTo>
                <a:lnTo>
                  <a:pt x="1134815" y="2815"/>
                </a:lnTo>
                <a:lnTo>
                  <a:pt x="1154493" y="2070"/>
                </a:lnTo>
                <a:lnTo>
                  <a:pt x="1173758" y="1490"/>
                </a:lnTo>
                <a:lnTo>
                  <a:pt x="1192858" y="1076"/>
                </a:lnTo>
                <a:lnTo>
                  <a:pt x="1211461" y="662"/>
                </a:lnTo>
                <a:lnTo>
                  <a:pt x="1229734" y="331"/>
                </a:lnTo>
                <a:lnTo>
                  <a:pt x="1247841" y="83"/>
                </a:lnTo>
                <a:close/>
              </a:path>
            </a:pathLst>
          </a:custGeom>
          <a:ln w="38100">
            <a:solidFill>
              <a:srgbClr val="0070C0"/>
            </a:solidFill>
          </a:ln>
        </p:spPr>
        <p:style>
          <a:lnRef idx="2">
            <a:schemeClr val="accent5"/>
          </a:lnRef>
          <a:fillRef idx="1">
            <a:schemeClr val="lt1"/>
          </a:fillRef>
          <a:effectRef idx="0">
            <a:schemeClr val="accent5"/>
          </a:effectRef>
          <a:fontRef idx="minor">
            <a:schemeClr val="dk1"/>
          </a:fontRef>
        </p:style>
        <p:txBody>
          <a:bodyPr bIns="28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1" name="文本框 10"/>
          <p:cNvSpPr txBox="1"/>
          <p:nvPr/>
        </p:nvSpPr>
        <p:spPr>
          <a:xfrm>
            <a:off x="9469438" y="1652270"/>
            <a:ext cx="1538605" cy="457200"/>
          </a:xfrm>
          <a:prstGeom prst="rect">
            <a:avLst/>
          </a:prstGeom>
          <a:noFill/>
        </p:spPr>
        <p:txBody>
          <a:bodyPr wrap="square" rtlCol="0" anchor="t">
            <a:spAutoFit/>
          </a:bodyPr>
          <a:p>
            <a:r>
              <a:rPr lang="zh-CN" altLang="en-US" sz="2400"/>
              <a:t>业务经理：</a:t>
            </a:r>
            <a:endParaRPr lang="zh-CN" altLang="en-US" sz="2400"/>
          </a:p>
        </p:txBody>
      </p:sp>
      <p:sp>
        <p:nvSpPr>
          <p:cNvPr id="12" name="矩形 11"/>
          <p:cNvSpPr/>
          <p:nvPr/>
        </p:nvSpPr>
        <p:spPr>
          <a:xfrm>
            <a:off x="1254760" y="4436110"/>
            <a:ext cx="9829800" cy="1615440"/>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p>
            <a:pPr algn="l"/>
            <a:r>
              <a:rPr lang="zh-CN" altLang="en-US" sz="2000"/>
              <a:t>常见的这种连不上机的情况分析：</a:t>
            </a:r>
            <a:endParaRPr lang="zh-CN" altLang="en-US" sz="2000"/>
          </a:p>
          <a:p>
            <a:pPr algn="l"/>
            <a:r>
              <a:rPr lang="zh-CN" altLang="en-US" sz="2000"/>
              <a:t>    原因一：未安装</a:t>
            </a:r>
            <a:r>
              <a:rPr lang="en-US" altLang="zh-CN" sz="2000"/>
              <a:t>USB</a:t>
            </a:r>
            <a:r>
              <a:rPr lang="zh-CN" altLang="en-US" sz="2000"/>
              <a:t>数据线的驱动。用数据线将</a:t>
            </a:r>
            <a:r>
              <a:rPr lang="en-US" altLang="zh-CN" sz="2000"/>
              <a:t>LP26</a:t>
            </a:r>
            <a:r>
              <a:rPr lang="zh-CN" altLang="en-US" sz="2000"/>
              <a:t>与电脑相连，驱动这条数据线。  </a:t>
            </a:r>
            <a:r>
              <a:rPr lang="en-US" altLang="zh-CN" sz="2000"/>
              <a:t>	      </a:t>
            </a:r>
            <a:r>
              <a:rPr lang="zh-CN" altLang="en-US" sz="2000"/>
              <a:t>并在电脑属性里查看</a:t>
            </a:r>
            <a:r>
              <a:rPr lang="en-US" altLang="zh-CN" sz="2000"/>
              <a:t>USB</a:t>
            </a:r>
            <a:r>
              <a:rPr lang="zh-CN" altLang="en-US" sz="2000"/>
              <a:t>数据线的驱动状态。</a:t>
            </a:r>
            <a:endParaRPr lang="zh-CN" altLang="en-US" sz="2000"/>
          </a:p>
          <a:p>
            <a:pPr algn="l"/>
            <a:r>
              <a:rPr lang="zh-CN" altLang="en-US" sz="2000"/>
              <a:t>    原因二：成功驱动</a:t>
            </a:r>
            <a:r>
              <a:rPr lang="en-US" altLang="zh-CN" sz="2000"/>
              <a:t>USB</a:t>
            </a:r>
            <a:r>
              <a:rPr lang="zh-CN" altLang="en-US" sz="2000"/>
              <a:t>数据线后，仍无法连机。则表示电脑控制软件与</a:t>
            </a:r>
            <a:r>
              <a:rPr lang="en-US" altLang="zh-CN" sz="2000"/>
              <a:t>LP26</a:t>
            </a:r>
            <a:r>
              <a:rPr lang="zh-CN" altLang="en-US" sz="2000"/>
              <a:t>的芯片</a:t>
            </a:r>
            <a:r>
              <a:rPr lang="en-US" altLang="zh-CN" sz="2000"/>
              <a:t>	     </a:t>
            </a:r>
            <a:r>
              <a:rPr lang="zh-CN" altLang="en-US" sz="2000"/>
              <a:t>不是同一版本，需要在电脑软件里进行固件升级操作。</a:t>
            </a:r>
            <a:endParaRPr lang="zh-CN" altLang="en-US" sz="2000"/>
          </a:p>
        </p:txBody>
      </p:sp>
      <p:sp>
        <p:nvSpPr>
          <p:cNvPr id="13" name="文本框 12"/>
          <p:cNvSpPr txBox="1"/>
          <p:nvPr/>
        </p:nvSpPr>
        <p:spPr>
          <a:xfrm>
            <a:off x="1457960" y="3806190"/>
            <a:ext cx="1729105" cy="457200"/>
          </a:xfrm>
          <a:prstGeom prst="rect">
            <a:avLst/>
          </a:prstGeom>
          <a:noFill/>
        </p:spPr>
        <p:txBody>
          <a:bodyPr wrap="square" rtlCol="0" anchor="t">
            <a:spAutoFit/>
          </a:bodyPr>
          <a:p>
            <a:r>
              <a:rPr lang="zh-CN" altLang="en-US" sz="2400"/>
              <a:t>技术工程师：</a:t>
            </a:r>
            <a:endParaRPr lang="zh-CN" altLang="en-US" sz="2400"/>
          </a:p>
        </p:txBody>
      </p:sp>
      <p:sp>
        <p:nvSpPr>
          <p:cNvPr id="236" name="椭圆形标注"/>
          <p:cNvSpPr/>
          <p:nvPr/>
        </p:nvSpPr>
        <p:spPr>
          <a:xfrm>
            <a:off x="1005840" y="1762125"/>
            <a:ext cx="1692275" cy="629285"/>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noFill/>
          <a:ln w="38100">
            <a:solidFill>
              <a:srgbClr val="FFC000"/>
            </a:solid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833563" y="593725"/>
            <a:ext cx="8524875" cy="54800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下面跟我一起来完成</a:t>
            </a:r>
            <a:r>
              <a:rPr lang="en-US" altLang="zh-CN" b="1">
                <a:solidFill>
                  <a:schemeClr val="accent1"/>
                </a:solidFill>
                <a:effectLst>
                  <a:outerShdw blurRad="38100" dist="25400" dir="5400000" algn="ctr" rotWithShape="0">
                    <a:srgbClr val="6E747A">
                      <a:alpha val="43000"/>
                    </a:srgbClr>
                  </a:outerShdw>
                </a:effectLst>
                <a:sym typeface="+mn-ea"/>
              </a:rPr>
              <a:t>USB</a:t>
            </a:r>
            <a:r>
              <a:rPr lang="zh-CN" altLang="en-US" b="1">
                <a:solidFill>
                  <a:schemeClr val="accent1"/>
                </a:solidFill>
                <a:effectLst>
                  <a:outerShdw blurRad="38100" dist="25400" dir="5400000" algn="ctr" rotWithShape="0">
                    <a:srgbClr val="6E747A">
                      <a:alpha val="43000"/>
                    </a:srgbClr>
                  </a:outerShdw>
                </a:effectLst>
                <a:sym typeface="+mn-ea"/>
              </a:rPr>
              <a:t>数据线的驱动安装</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1"/>
          <p:cNvPicPr>
            <a:picLocks noChangeAspect="1"/>
          </p:cNvPicPr>
          <p:nvPr/>
        </p:nvPicPr>
        <p:blipFill>
          <a:blip r:embed="rId1"/>
          <a:stretch>
            <a:fillRect/>
          </a:stretch>
        </p:blipFill>
        <p:spPr>
          <a:xfrm>
            <a:off x="1022033" y="1968183"/>
            <a:ext cx="10147935" cy="386143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085023" y="542925"/>
            <a:ext cx="8021955" cy="62674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查看电脑设备管理器里的未驱动端口</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2"/>
          <p:cNvPicPr>
            <a:picLocks noChangeAspect="1"/>
          </p:cNvPicPr>
          <p:nvPr/>
        </p:nvPicPr>
        <p:blipFill>
          <a:blip r:embed="rId1"/>
          <a:stretch>
            <a:fillRect/>
          </a:stretch>
        </p:blipFill>
        <p:spPr>
          <a:xfrm>
            <a:off x="924243" y="2135823"/>
            <a:ext cx="10343515" cy="35769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 name="图片 36" descr="3"/>
          <p:cNvPicPr>
            <a:picLocks noChangeAspect="1"/>
          </p:cNvPicPr>
          <p:nvPr/>
        </p:nvPicPr>
        <p:blipFill>
          <a:blip r:embed="rId1"/>
          <a:stretch>
            <a:fillRect/>
          </a:stretch>
        </p:blipFill>
        <p:spPr>
          <a:xfrm>
            <a:off x="1066800" y="3007360"/>
            <a:ext cx="10058400" cy="2224405"/>
          </a:xfrm>
          <a:prstGeom prst="rect">
            <a:avLst/>
          </a:prstGeom>
        </p:spPr>
      </p:pic>
      <p:sp>
        <p:nvSpPr>
          <p:cNvPr id="3" name="矩形 2"/>
          <p:cNvSpPr/>
          <p:nvPr/>
        </p:nvSpPr>
        <p:spPr>
          <a:xfrm>
            <a:off x="1796098" y="528320"/>
            <a:ext cx="8599805" cy="1005840"/>
          </a:xfrm>
          <a:prstGeom prst="rect">
            <a:avLst/>
          </a:prstGeom>
          <a:noFill/>
          <a:ln>
            <a:noFill/>
          </a:ln>
        </p:spPr>
        <p:txBody>
          <a:bodyPr wrap="none" rtlCol="0" anchor="t">
            <a:spAutoFit/>
          </a:bodyPr>
          <a:p>
            <a:pPr algn="ctr"/>
            <a:r>
              <a:rPr lang="zh-CN" altLang="en-US" sz="6000" b="1">
                <a:solidFill>
                  <a:srgbClr val="FF7131"/>
                </a:solidFill>
                <a:effectLst>
                  <a:outerShdw blurRad="38100" dist="19050" dir="2700000" algn="tl" rotWithShape="0">
                    <a:schemeClr val="dk1">
                      <a:alpha val="40000"/>
                    </a:schemeClr>
                  </a:outerShdw>
                </a:effectLst>
              </a:rPr>
              <a:t>四通道功放的前面板说明</a:t>
            </a:r>
            <a:endParaRPr lang="zh-CN" altLang="en-US" sz="6000" b="1">
              <a:solidFill>
                <a:srgbClr val="FF7131"/>
              </a:solidFill>
              <a:effectLst>
                <a:outerShdw blurRad="38100" dist="19050" dir="2700000" algn="tl" rotWithShape="0">
                  <a:schemeClr val="dk1">
                    <a:alpha val="40000"/>
                  </a:schemeClr>
                </a:outerShdw>
              </a:effectLst>
            </a:endParaRPr>
          </a:p>
        </p:txBody>
      </p:sp>
      <p:sp>
        <p:nvSpPr>
          <p:cNvPr id="6" name="圆角矩形 5"/>
          <p:cNvSpPr/>
          <p:nvPr/>
        </p:nvSpPr>
        <p:spPr>
          <a:xfrm>
            <a:off x="5772150" y="3720465"/>
            <a:ext cx="647700" cy="90000"/>
          </a:xfrm>
          <a:prstGeom prst="round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10" name="文本框 9"/>
          <p:cNvSpPr txBox="1"/>
          <p:nvPr/>
        </p:nvSpPr>
        <p:spPr>
          <a:xfrm>
            <a:off x="4234815"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3</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11" name="文本框 10"/>
          <p:cNvSpPr txBox="1"/>
          <p:nvPr/>
        </p:nvSpPr>
        <p:spPr>
          <a:xfrm>
            <a:off x="6802755"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4</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12" name="文本框 11"/>
          <p:cNvSpPr txBox="1"/>
          <p:nvPr/>
        </p:nvSpPr>
        <p:spPr>
          <a:xfrm>
            <a:off x="5582285" y="5648325"/>
            <a:ext cx="1097280" cy="640080"/>
          </a:xfrm>
          <a:prstGeom prst="rect">
            <a:avLst/>
          </a:prstGeom>
          <a:noFill/>
        </p:spPr>
        <p:txBody>
          <a:bodyPr wrap="none" rtlCol="0">
            <a:spAutoFit/>
          </a:bodyPr>
          <a:p>
            <a:r>
              <a:rPr lang="zh-CN" altLang="en-US">
                <a:solidFill>
                  <a:srgbClr val="FF7131"/>
                </a:solidFill>
              </a:rPr>
              <a:t>桥接信号</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3" name="文本框 12"/>
          <p:cNvSpPr txBox="1"/>
          <p:nvPr/>
        </p:nvSpPr>
        <p:spPr>
          <a:xfrm>
            <a:off x="4264660" y="2058035"/>
            <a:ext cx="868680" cy="640080"/>
          </a:xfrm>
          <a:prstGeom prst="rect">
            <a:avLst/>
          </a:prstGeom>
          <a:noFill/>
        </p:spPr>
        <p:txBody>
          <a:bodyPr wrap="none" rtlCol="0">
            <a:spAutoFit/>
          </a:bodyPr>
          <a:p>
            <a:pPr algn="ctr"/>
            <a:r>
              <a:rPr lang="zh-CN" altLang="en-US">
                <a:solidFill>
                  <a:srgbClr val="FF7131"/>
                </a:solidFill>
              </a:rPr>
              <a:t>信号</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4" name="文本框 13"/>
          <p:cNvSpPr txBox="1"/>
          <p:nvPr/>
        </p:nvSpPr>
        <p:spPr>
          <a:xfrm>
            <a:off x="6911340" y="2058035"/>
            <a:ext cx="868680" cy="640080"/>
          </a:xfrm>
          <a:prstGeom prst="rect">
            <a:avLst/>
          </a:prstGeom>
          <a:noFill/>
        </p:spPr>
        <p:txBody>
          <a:bodyPr wrap="none" rtlCol="0">
            <a:spAutoFit/>
          </a:bodyPr>
          <a:p>
            <a:pPr algn="ctr"/>
            <a:r>
              <a:rPr lang="zh-CN" altLang="en-US">
                <a:solidFill>
                  <a:srgbClr val="FF7131"/>
                </a:solidFill>
              </a:rPr>
              <a:t>保护</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5" name="文本框 14"/>
          <p:cNvSpPr txBox="1"/>
          <p:nvPr/>
        </p:nvSpPr>
        <p:spPr>
          <a:xfrm>
            <a:off x="5588000" y="2058035"/>
            <a:ext cx="868680" cy="640080"/>
          </a:xfrm>
          <a:prstGeom prst="rect">
            <a:avLst/>
          </a:prstGeom>
          <a:noFill/>
        </p:spPr>
        <p:txBody>
          <a:bodyPr wrap="none" rtlCol="0">
            <a:spAutoFit/>
          </a:bodyPr>
          <a:p>
            <a:pPr algn="ctr"/>
            <a:r>
              <a:rPr lang="zh-CN" altLang="en-US">
                <a:solidFill>
                  <a:srgbClr val="FF7131"/>
                </a:solidFill>
              </a:rPr>
              <a:t>削波</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4" name="文本框 3"/>
          <p:cNvSpPr txBox="1"/>
          <p:nvPr/>
        </p:nvSpPr>
        <p:spPr>
          <a:xfrm>
            <a:off x="2763520" y="2058035"/>
            <a:ext cx="1224280" cy="640080"/>
          </a:xfrm>
          <a:prstGeom prst="rect">
            <a:avLst/>
          </a:prstGeom>
          <a:noFill/>
        </p:spPr>
        <p:txBody>
          <a:bodyPr wrap="square" rtlCol="0">
            <a:spAutoFit/>
          </a:bodyPr>
          <a:p>
            <a:pPr algn="ctr"/>
            <a:r>
              <a:rPr lang="zh-CN" altLang="en-US">
                <a:solidFill>
                  <a:srgbClr val="FF7131"/>
                </a:solidFill>
              </a:rPr>
              <a:t>电源</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18" name="文本框 17"/>
          <p:cNvSpPr txBox="1"/>
          <p:nvPr/>
        </p:nvSpPr>
        <p:spPr>
          <a:xfrm>
            <a:off x="8120380" y="2058035"/>
            <a:ext cx="1097280" cy="640080"/>
          </a:xfrm>
          <a:prstGeom prst="rect">
            <a:avLst/>
          </a:prstGeom>
          <a:noFill/>
        </p:spPr>
        <p:txBody>
          <a:bodyPr wrap="none" rtlCol="0">
            <a:spAutoFit/>
          </a:bodyPr>
          <a:p>
            <a:pPr algn="ctr"/>
            <a:r>
              <a:rPr lang="zh-CN" altLang="en-US">
                <a:solidFill>
                  <a:srgbClr val="FF7131"/>
                </a:solidFill>
              </a:rPr>
              <a:t>电源开关</a:t>
            </a:r>
            <a:endParaRPr lang="zh-CN" altLang="en-US">
              <a:solidFill>
                <a:srgbClr val="FF7131"/>
              </a:solidFill>
            </a:endParaRPr>
          </a:p>
          <a:p>
            <a:pPr algn="ctr"/>
            <a:r>
              <a:rPr lang="zh-CN" altLang="en-US">
                <a:solidFill>
                  <a:srgbClr val="FF7131"/>
                </a:solidFill>
              </a:rPr>
              <a:t>按钮</a:t>
            </a:r>
            <a:endParaRPr lang="zh-CN" altLang="en-US">
              <a:solidFill>
                <a:srgbClr val="FF7131"/>
              </a:solidFill>
            </a:endParaRPr>
          </a:p>
        </p:txBody>
      </p:sp>
      <p:sp>
        <p:nvSpPr>
          <p:cNvPr id="19" name="圆角矩形 18"/>
          <p:cNvSpPr/>
          <p:nvPr/>
        </p:nvSpPr>
        <p:spPr>
          <a:xfrm>
            <a:off x="553339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0" name="圆角矩形 19"/>
          <p:cNvSpPr/>
          <p:nvPr/>
        </p:nvSpPr>
        <p:spPr>
          <a:xfrm>
            <a:off x="685673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1" name="圆角矩形 20"/>
          <p:cNvSpPr/>
          <p:nvPr/>
        </p:nvSpPr>
        <p:spPr>
          <a:xfrm>
            <a:off x="421005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2" name="圆角矩形 21"/>
          <p:cNvSpPr/>
          <p:nvPr/>
        </p:nvSpPr>
        <p:spPr>
          <a:xfrm>
            <a:off x="818007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3" name="圆角矩形 22"/>
          <p:cNvSpPr/>
          <p:nvPr/>
        </p:nvSpPr>
        <p:spPr>
          <a:xfrm>
            <a:off x="2886710" y="20434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4" name="圆角矩形 23"/>
          <p:cNvSpPr/>
          <p:nvPr/>
        </p:nvSpPr>
        <p:spPr>
          <a:xfrm>
            <a:off x="427577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5" name="圆角矩形 24"/>
          <p:cNvSpPr/>
          <p:nvPr/>
        </p:nvSpPr>
        <p:spPr>
          <a:xfrm>
            <a:off x="684371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26" name="直接箭头连接符 25"/>
          <p:cNvCxnSpPr>
            <a:stCxn id="21" idx="2"/>
          </p:cNvCxnSpPr>
          <p:nvPr/>
        </p:nvCxnSpPr>
        <p:spPr>
          <a:xfrm>
            <a:off x="4699000" y="2712720"/>
            <a:ext cx="1349375" cy="117411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27" name="直接箭头连接符 26"/>
          <p:cNvCxnSpPr>
            <a:stCxn id="23" idx="2"/>
          </p:cNvCxnSpPr>
          <p:nvPr/>
        </p:nvCxnSpPr>
        <p:spPr>
          <a:xfrm>
            <a:off x="3375660" y="2712720"/>
            <a:ext cx="2680970" cy="137477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29" name="直接箭头连接符 28"/>
          <p:cNvCxnSpPr>
            <a:stCxn id="22" idx="2"/>
          </p:cNvCxnSpPr>
          <p:nvPr/>
        </p:nvCxnSpPr>
        <p:spPr>
          <a:xfrm>
            <a:off x="8669020" y="2712720"/>
            <a:ext cx="1136650" cy="149860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0" name="直接箭头连接符 29"/>
          <p:cNvCxnSpPr>
            <a:stCxn id="20" idx="2"/>
          </p:cNvCxnSpPr>
          <p:nvPr/>
        </p:nvCxnSpPr>
        <p:spPr>
          <a:xfrm flipH="1">
            <a:off x="6203315" y="2712720"/>
            <a:ext cx="1142365" cy="128524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1" name="直接箭头连接符 30"/>
          <p:cNvCxnSpPr/>
          <p:nvPr/>
        </p:nvCxnSpPr>
        <p:spPr>
          <a:xfrm>
            <a:off x="6022340" y="2712720"/>
            <a:ext cx="186055" cy="10655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2" name="直接箭头连接符 31"/>
          <p:cNvCxnSpPr>
            <a:stCxn id="28" idx="0"/>
          </p:cNvCxnSpPr>
          <p:nvPr/>
        </p:nvCxnSpPr>
        <p:spPr>
          <a:xfrm flipH="1" flipV="1">
            <a:off x="6098540" y="4154805"/>
            <a:ext cx="33020" cy="147891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28" name="圆角矩形 27"/>
          <p:cNvSpPr/>
          <p:nvPr/>
        </p:nvSpPr>
        <p:spPr>
          <a:xfrm>
            <a:off x="555974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34" name="直接箭头连接符 33"/>
          <p:cNvCxnSpPr>
            <a:stCxn id="45" idx="0"/>
          </p:cNvCxnSpPr>
          <p:nvPr/>
        </p:nvCxnSpPr>
        <p:spPr>
          <a:xfrm flipV="1">
            <a:off x="3500120" y="3982085"/>
            <a:ext cx="1896745" cy="165163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5" name="直接箭头连接符 34"/>
          <p:cNvCxnSpPr>
            <a:stCxn id="47" idx="0"/>
          </p:cNvCxnSpPr>
          <p:nvPr/>
        </p:nvCxnSpPr>
        <p:spPr>
          <a:xfrm flipH="1" flipV="1">
            <a:off x="6872605" y="3991610"/>
            <a:ext cx="1890395" cy="164211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38" name="圆角矩形 37"/>
          <p:cNvSpPr/>
          <p:nvPr/>
        </p:nvSpPr>
        <p:spPr>
          <a:xfrm>
            <a:off x="5772785" y="3821260"/>
            <a:ext cx="647700" cy="89535"/>
          </a:xfrm>
          <a:prstGeom prst="round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39" name="圆角矩形 38"/>
          <p:cNvSpPr/>
          <p:nvPr/>
        </p:nvSpPr>
        <p:spPr>
          <a:xfrm>
            <a:off x="5773420" y="3921590"/>
            <a:ext cx="647700" cy="89535"/>
          </a:xfrm>
          <a:prstGeom prst="round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0" name="圆角矩形 39"/>
          <p:cNvSpPr/>
          <p:nvPr/>
        </p:nvSpPr>
        <p:spPr>
          <a:xfrm>
            <a:off x="5774055" y="4021920"/>
            <a:ext cx="647700" cy="89535"/>
          </a:xfrm>
          <a:prstGeom prst="round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1" name="圆角矩形 40"/>
          <p:cNvSpPr/>
          <p:nvPr/>
        </p:nvSpPr>
        <p:spPr>
          <a:xfrm>
            <a:off x="5774690" y="4122250"/>
            <a:ext cx="647700" cy="89535"/>
          </a:xfrm>
          <a:prstGeom prst="round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4" name="文本框 43"/>
          <p:cNvSpPr txBox="1"/>
          <p:nvPr/>
        </p:nvSpPr>
        <p:spPr>
          <a:xfrm>
            <a:off x="2887345"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45" name="圆角矩形 44"/>
          <p:cNvSpPr/>
          <p:nvPr/>
        </p:nvSpPr>
        <p:spPr>
          <a:xfrm>
            <a:off x="292830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6" name="文本框 45"/>
          <p:cNvSpPr txBox="1"/>
          <p:nvPr/>
        </p:nvSpPr>
        <p:spPr>
          <a:xfrm>
            <a:off x="8150225" y="5648325"/>
            <a:ext cx="1224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r>
              <a:rPr lang="zh-CN" altLang="en-US">
                <a:solidFill>
                  <a:srgbClr val="FF7131"/>
                </a:solidFill>
              </a:rPr>
              <a:t>音量</a:t>
            </a:r>
            <a:endParaRPr lang="zh-CN" altLang="en-US">
              <a:solidFill>
                <a:srgbClr val="FF7131"/>
              </a:solidFill>
            </a:endParaRPr>
          </a:p>
          <a:p>
            <a:pPr algn="ctr"/>
            <a:r>
              <a:rPr lang="zh-CN" altLang="en-US">
                <a:solidFill>
                  <a:srgbClr val="FF7131"/>
                </a:solidFill>
              </a:rPr>
              <a:t>控制旋钮</a:t>
            </a:r>
            <a:endParaRPr lang="zh-CN" altLang="en-US">
              <a:solidFill>
                <a:srgbClr val="FF7131"/>
              </a:solidFill>
            </a:endParaRPr>
          </a:p>
        </p:txBody>
      </p:sp>
      <p:sp>
        <p:nvSpPr>
          <p:cNvPr id="47" name="圆角矩形 46"/>
          <p:cNvSpPr/>
          <p:nvPr/>
        </p:nvSpPr>
        <p:spPr>
          <a:xfrm>
            <a:off x="8191183" y="5633720"/>
            <a:ext cx="1142365"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48" name="直接箭头连接符 47"/>
          <p:cNvCxnSpPr>
            <a:stCxn id="25" idx="0"/>
          </p:cNvCxnSpPr>
          <p:nvPr/>
        </p:nvCxnSpPr>
        <p:spPr>
          <a:xfrm flipH="1" flipV="1">
            <a:off x="6813550" y="4641850"/>
            <a:ext cx="601980" cy="99187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49" name="直接箭头连接符 48"/>
          <p:cNvCxnSpPr>
            <a:stCxn id="24" idx="0"/>
          </p:cNvCxnSpPr>
          <p:nvPr/>
        </p:nvCxnSpPr>
        <p:spPr>
          <a:xfrm flipV="1">
            <a:off x="4847590" y="4641850"/>
            <a:ext cx="556260" cy="99187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3350260" y="593725"/>
            <a:ext cx="5491480" cy="62674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选择手动安装驱动程序</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3"/>
          <p:cNvPicPr>
            <a:picLocks noChangeAspect="1"/>
          </p:cNvPicPr>
          <p:nvPr/>
        </p:nvPicPr>
        <p:blipFill>
          <a:blip r:embed="rId1"/>
          <a:stretch>
            <a:fillRect/>
          </a:stretch>
        </p:blipFill>
        <p:spPr>
          <a:xfrm>
            <a:off x="880745" y="2318068"/>
            <a:ext cx="10354310" cy="323786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4154805" y="581025"/>
            <a:ext cx="3882390" cy="74612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选择从磁盘安装</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4"/>
          <p:cNvPicPr>
            <a:picLocks noChangeAspect="1"/>
          </p:cNvPicPr>
          <p:nvPr/>
        </p:nvPicPr>
        <p:blipFill>
          <a:blip r:embed="rId1"/>
          <a:stretch>
            <a:fillRect/>
          </a:stretch>
        </p:blipFill>
        <p:spPr>
          <a:xfrm>
            <a:off x="831850" y="2352675"/>
            <a:ext cx="10212705" cy="317182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3699510" y="657225"/>
            <a:ext cx="4792980" cy="64071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选择安装目录的磁盘</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5"/>
          <p:cNvPicPr>
            <a:picLocks noChangeAspect="1"/>
          </p:cNvPicPr>
          <p:nvPr/>
        </p:nvPicPr>
        <p:blipFill>
          <a:blip r:embed="rId1"/>
          <a:stretch>
            <a:fillRect/>
          </a:stretch>
        </p:blipFill>
        <p:spPr>
          <a:xfrm>
            <a:off x="1114743" y="2409190"/>
            <a:ext cx="9962515" cy="308102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526983" y="568325"/>
            <a:ext cx="7138035" cy="666750"/>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选择安装目录文件里的驱动程序</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6"/>
          <p:cNvPicPr>
            <a:picLocks noChangeAspect="1"/>
          </p:cNvPicPr>
          <p:nvPr/>
        </p:nvPicPr>
        <p:blipFill>
          <a:blip r:embed="rId1"/>
          <a:stretch>
            <a:fillRect/>
          </a:stretch>
        </p:blipFill>
        <p:spPr>
          <a:xfrm>
            <a:off x="1088073" y="2113915"/>
            <a:ext cx="10015855" cy="407797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519998" y="682625"/>
            <a:ext cx="7152005" cy="65341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确认安装目录中驱动程序的路径</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补 7"/>
          <p:cNvPicPr>
            <a:picLocks noChangeAspect="1"/>
          </p:cNvPicPr>
          <p:nvPr/>
        </p:nvPicPr>
        <p:blipFill>
          <a:blip r:embed="rId1"/>
          <a:stretch>
            <a:fillRect/>
          </a:stretch>
        </p:blipFill>
        <p:spPr>
          <a:xfrm>
            <a:off x="1110298" y="2459990"/>
            <a:ext cx="9971405" cy="323342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553335" y="682625"/>
            <a:ext cx="7085330" cy="64071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报告出错对话框时，点仍然继续</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内容占位符 4" descr="补 8"/>
          <p:cNvPicPr>
            <a:picLocks noChangeAspect="1"/>
          </p:cNvPicPr>
          <p:nvPr>
            <p:ph idx="1"/>
          </p:nvPr>
        </p:nvPicPr>
        <p:blipFill>
          <a:blip r:embed="rId1"/>
          <a:stretch>
            <a:fillRect/>
          </a:stretch>
        </p:blipFill>
        <p:spPr>
          <a:xfrm>
            <a:off x="1699260" y="2530793"/>
            <a:ext cx="8793480" cy="283781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3680460" y="593725"/>
            <a:ext cx="4831080" cy="62674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点击完成，完成安装</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内容占位符 4" descr="补 9"/>
          <p:cNvPicPr>
            <a:picLocks noChangeAspect="1"/>
          </p:cNvPicPr>
          <p:nvPr>
            <p:ph idx="1"/>
          </p:nvPr>
        </p:nvPicPr>
        <p:blipFill>
          <a:blip r:embed="rId1"/>
          <a:stretch>
            <a:fillRect/>
          </a:stretch>
        </p:blipFill>
        <p:spPr>
          <a:xfrm>
            <a:off x="1671320" y="2357120"/>
            <a:ext cx="8849360" cy="288036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721168" y="669925"/>
            <a:ext cx="8749665" cy="57467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打开电脑设备管理器，查看</a:t>
            </a:r>
            <a:r>
              <a:rPr lang="en-US" altLang="zh-CN" b="1">
                <a:solidFill>
                  <a:schemeClr val="accent1"/>
                </a:solidFill>
                <a:effectLst>
                  <a:outerShdw blurRad="38100" dist="25400" dir="5400000" algn="ctr" rotWithShape="0">
                    <a:srgbClr val="6E747A">
                      <a:alpha val="43000"/>
                    </a:srgbClr>
                  </a:outerShdw>
                </a:effectLst>
                <a:sym typeface="+mn-ea"/>
              </a:rPr>
              <a:t>USB</a:t>
            </a:r>
            <a:r>
              <a:rPr lang="zh-CN" altLang="en-US" b="1">
                <a:solidFill>
                  <a:schemeClr val="accent1"/>
                </a:solidFill>
                <a:effectLst>
                  <a:outerShdw blurRad="38100" dist="25400" dir="5400000" algn="ctr" rotWithShape="0">
                    <a:srgbClr val="6E747A">
                      <a:alpha val="43000"/>
                    </a:srgbClr>
                  </a:outerShdw>
                </a:effectLst>
                <a:sym typeface="+mn-ea"/>
              </a:rPr>
              <a:t>端口驱动状态</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内容占位符 4" descr="补 10"/>
          <p:cNvPicPr>
            <a:picLocks noChangeAspect="1"/>
          </p:cNvPicPr>
          <p:nvPr>
            <p:ph idx="1"/>
          </p:nvPr>
        </p:nvPicPr>
        <p:blipFill>
          <a:blip r:embed="rId1"/>
          <a:stretch>
            <a:fillRect/>
          </a:stretch>
        </p:blipFill>
        <p:spPr>
          <a:xfrm>
            <a:off x="1667828" y="2320290"/>
            <a:ext cx="8856345" cy="32588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862898" y="365125"/>
            <a:ext cx="6466205" cy="103632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回到桌面打开控制软件，</a:t>
            </a:r>
            <a:br>
              <a:rPr lang="zh-CN" altLang="en-US" b="1">
                <a:solidFill>
                  <a:schemeClr val="accent1"/>
                </a:solidFill>
                <a:effectLst>
                  <a:outerShdw blurRad="38100" dist="25400" dir="5400000" algn="ctr" rotWithShape="0">
                    <a:srgbClr val="6E747A">
                      <a:alpha val="43000"/>
                    </a:srgbClr>
                  </a:outerShdw>
                </a:effectLst>
                <a:sym typeface="+mn-ea"/>
              </a:rPr>
            </a:br>
            <a:r>
              <a:rPr lang="zh-CN" altLang="en-US" b="1">
                <a:solidFill>
                  <a:schemeClr val="accent1"/>
                </a:solidFill>
                <a:effectLst>
                  <a:outerShdw blurRad="38100" dist="25400" dir="5400000" algn="ctr" rotWithShape="0">
                    <a:srgbClr val="6E747A">
                      <a:alpha val="43000"/>
                    </a:srgbClr>
                  </a:outerShdw>
                </a:effectLst>
                <a:sym typeface="+mn-ea"/>
              </a:rPr>
              <a:t>               查看成功连接软件界面</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6" name="图片 5" descr="222"/>
          <p:cNvPicPr>
            <a:picLocks noChangeAspect="1"/>
          </p:cNvPicPr>
          <p:nvPr/>
        </p:nvPicPr>
        <p:blipFill>
          <a:blip r:embed="rId1"/>
          <a:stretch>
            <a:fillRect/>
          </a:stretch>
        </p:blipFill>
        <p:spPr>
          <a:xfrm>
            <a:off x="2754948" y="1840230"/>
            <a:ext cx="8485505" cy="4632960"/>
          </a:xfrm>
          <a:prstGeom prst="rect">
            <a:avLst/>
          </a:prstGeom>
        </p:spPr>
      </p:pic>
      <p:cxnSp>
        <p:nvCxnSpPr>
          <p:cNvPr id="7" name="直接箭头连接符 6"/>
          <p:cNvCxnSpPr/>
          <p:nvPr/>
        </p:nvCxnSpPr>
        <p:spPr>
          <a:xfrm>
            <a:off x="2621280" y="1939290"/>
            <a:ext cx="2326640" cy="863600"/>
          </a:xfrm>
          <a:prstGeom prst="straightConnector1">
            <a:avLst/>
          </a:prstGeom>
          <a:ln w="57150">
            <a:solidFill>
              <a:srgbClr val="FF0000"/>
            </a:solidFill>
            <a:tailEnd type="arrow" w="med" len="med"/>
          </a:ln>
        </p:spPr>
        <p:style>
          <a:lnRef idx="3">
            <a:schemeClr val="accent4"/>
          </a:lnRef>
          <a:fillRef idx="0">
            <a:schemeClr val="accent4"/>
          </a:fillRef>
          <a:effectRef idx="2">
            <a:schemeClr val="accent4"/>
          </a:effectRef>
          <a:fontRef idx="minor">
            <a:schemeClr val="tx1"/>
          </a:fontRef>
        </p:style>
      </p:cxnSp>
      <p:sp>
        <p:nvSpPr>
          <p:cNvPr id="8" name="流程图: 可选过程 7"/>
          <p:cNvSpPr/>
          <p:nvPr/>
        </p:nvSpPr>
        <p:spPr>
          <a:xfrm>
            <a:off x="960120" y="1741170"/>
            <a:ext cx="1661160" cy="1983105"/>
          </a:xfrm>
          <a:prstGeom prst="flowChartAlternateProcess">
            <a:avLst/>
          </a:prstGeom>
          <a:ln w="57150">
            <a:solidFill>
              <a:srgbClr val="92D050"/>
            </a:solidFill>
          </a:ln>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9" name="矩形 8"/>
          <p:cNvSpPr/>
          <p:nvPr/>
        </p:nvSpPr>
        <p:spPr>
          <a:xfrm>
            <a:off x="997585" y="1767840"/>
            <a:ext cx="1706880" cy="1920240"/>
          </a:xfrm>
          <a:prstGeom prst="rect">
            <a:avLst/>
          </a:prstGeom>
          <a:noFill/>
          <a:ln>
            <a:noFill/>
          </a:ln>
        </p:spPr>
        <p:txBody>
          <a:bodyPr wrap="square" rtlCol="0" anchor="t">
            <a:spAutoFit/>
            <a:scene3d>
              <a:camera prst="orthographicFront"/>
              <a:lightRig rig="threePt" dir="t"/>
            </a:scene3d>
          </a:bodyPr>
          <a:p>
            <a:pPr algn="l"/>
            <a:r>
              <a:rPr lang="zh-CN" altLang="en-US" sz="2400" b="1">
                <a:solidFill>
                  <a:schemeClr val="accent1"/>
                </a:solidFill>
                <a:effectLst>
                  <a:outerShdw blurRad="38100" dist="25400" dir="5400000" algn="ctr" rotWithShape="0">
                    <a:srgbClr val="6E747A">
                      <a:alpha val="43000"/>
                    </a:srgbClr>
                  </a:outerShdw>
                </a:effectLst>
              </a:rPr>
              <a:t>绿色图标！</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表示已您</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的电脑成</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功连接－</a:t>
            </a:r>
            <a:endParaRPr lang="zh-CN" altLang="en-US" sz="2400" b="1">
              <a:solidFill>
                <a:schemeClr val="accent1"/>
              </a:solidFill>
              <a:effectLst>
                <a:outerShdw blurRad="38100" dist="25400" dir="5400000" algn="ctr" rotWithShape="0">
                  <a:srgbClr val="6E747A">
                    <a:alpha val="43000"/>
                  </a:srgbClr>
                </a:outerShdw>
              </a:effectLst>
            </a:endParaRPr>
          </a:p>
          <a:p>
            <a:pPr algn="l"/>
            <a:r>
              <a:rPr lang="en-US" altLang="zh-CN" sz="2400" b="1">
                <a:solidFill>
                  <a:schemeClr val="accent1"/>
                </a:solidFill>
                <a:effectLst>
                  <a:outerShdw blurRad="38100" dist="25400" dir="5400000" algn="ctr" rotWithShape="0">
                    <a:srgbClr val="6E747A">
                      <a:alpha val="43000"/>
                    </a:srgbClr>
                  </a:outerShdw>
                </a:effectLst>
              </a:rPr>
              <a:t>LP26</a:t>
            </a:r>
            <a:r>
              <a:rPr lang="zh-CN" altLang="en-US" sz="2400" b="1">
                <a:solidFill>
                  <a:schemeClr val="accent1"/>
                </a:solidFill>
                <a:effectLst>
                  <a:outerShdw blurRad="38100" dist="25400" dir="5400000" algn="ctr" rotWithShape="0">
                    <a:srgbClr val="6E747A">
                      <a:alpha val="43000"/>
                    </a:srgbClr>
                  </a:outerShdw>
                </a:effectLst>
              </a:rPr>
              <a:t>机器</a:t>
            </a:r>
            <a:endParaRPr lang="zh-CN" altLang="en-US"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1273810"/>
            <a:ext cx="10515600" cy="4543425"/>
          </a:xfrm>
        </p:spPr>
        <p:txBody>
          <a:bodyPr>
            <a:normAutofit fontScale="90000"/>
            <a:scene3d>
              <a:camera prst="orthographicFront"/>
              <a:lightRig rig="threePt" dir="t"/>
            </a:scene3d>
          </a:bodyPr>
          <a:p>
            <a:pPr>
              <a:lnSpc>
                <a:spcPct val="150000"/>
              </a:lnSpc>
            </a:pPr>
            <a:r>
              <a:rPr lang="en-US" altLang="zh-CN" b="1">
                <a:solidFill>
                  <a:schemeClr val="accent1"/>
                </a:solidFill>
                <a:effectLst>
                  <a:outerShdw blurRad="38100" dist="25400" dir="5400000" algn="ctr" rotWithShape="0">
                    <a:srgbClr val="6E747A">
                      <a:alpha val="43000"/>
                    </a:srgbClr>
                  </a:outerShdw>
                </a:effectLst>
                <a:sym typeface="+mn-ea"/>
              </a:rPr>
              <a:t>    </a:t>
            </a:r>
            <a:r>
              <a:rPr lang="zh-CN" altLang="en-US" b="1">
                <a:solidFill>
                  <a:schemeClr val="accent1"/>
                </a:solidFill>
                <a:effectLst>
                  <a:outerShdw blurRad="38100" dist="25400" dir="5400000" algn="ctr" rotWithShape="0">
                    <a:srgbClr val="6E747A">
                      <a:alpha val="43000"/>
                    </a:srgbClr>
                  </a:outerShdw>
                </a:effectLst>
              </a:rPr>
              <a:t>操作完以上步骤，就解决了上面工程师讲到的原因一的问题。如果您所安装的软件与所购</a:t>
            </a:r>
            <a:r>
              <a:rPr lang="en-US" altLang="zh-CN" b="1">
                <a:solidFill>
                  <a:schemeClr val="accent1"/>
                </a:solidFill>
                <a:effectLst>
                  <a:outerShdw blurRad="38100" dist="25400" dir="5400000" algn="ctr" rotWithShape="0">
                    <a:srgbClr val="6E747A">
                      <a:alpha val="43000"/>
                    </a:srgbClr>
                  </a:outerShdw>
                </a:effectLst>
              </a:rPr>
              <a:t>LP26</a:t>
            </a:r>
            <a:r>
              <a:rPr lang="zh-CN" altLang="en-US" b="1">
                <a:solidFill>
                  <a:schemeClr val="accent1"/>
                </a:solidFill>
                <a:effectLst>
                  <a:outerShdw blurRad="38100" dist="25400" dir="5400000" algn="ctr" rotWithShape="0">
                    <a:srgbClr val="6E747A">
                      <a:alpha val="43000"/>
                    </a:srgbClr>
                  </a:outerShdw>
                </a:effectLst>
              </a:rPr>
              <a:t>机器芯片是同一版本的话。那么现在用你的电脑控制这台</a:t>
            </a:r>
            <a:r>
              <a:rPr lang="en-US" altLang="zh-CN" b="1">
                <a:solidFill>
                  <a:schemeClr val="accent1"/>
                </a:solidFill>
                <a:effectLst>
                  <a:outerShdw blurRad="38100" dist="25400" dir="5400000" algn="ctr" rotWithShape="0">
                    <a:srgbClr val="6E747A">
                      <a:alpha val="43000"/>
                    </a:srgbClr>
                  </a:outerShdw>
                </a:effectLst>
              </a:rPr>
              <a:t>LP26</a:t>
            </a:r>
            <a:r>
              <a:rPr lang="zh-CN" altLang="en-US" b="1">
                <a:solidFill>
                  <a:schemeClr val="accent1"/>
                </a:solidFill>
                <a:effectLst>
                  <a:outerShdw blurRad="38100" dist="25400" dir="5400000" algn="ctr" rotWithShape="0">
                    <a:srgbClr val="6E747A">
                      <a:alpha val="43000"/>
                    </a:srgbClr>
                  </a:outerShdw>
                </a:effectLst>
              </a:rPr>
              <a:t>是没有问题的啦！如果电脑所安装的软件与所购</a:t>
            </a:r>
            <a:r>
              <a:rPr lang="en-US" altLang="zh-CN" b="1">
                <a:solidFill>
                  <a:schemeClr val="accent1"/>
                </a:solidFill>
                <a:effectLst>
                  <a:outerShdw blurRad="38100" dist="25400" dir="5400000" algn="ctr" rotWithShape="0">
                    <a:srgbClr val="6E747A">
                      <a:alpha val="43000"/>
                    </a:srgbClr>
                  </a:outerShdw>
                </a:effectLst>
              </a:rPr>
              <a:t>LP26</a:t>
            </a:r>
            <a:r>
              <a:rPr lang="zh-CN" altLang="en-US" b="1">
                <a:solidFill>
                  <a:schemeClr val="accent1"/>
                </a:solidFill>
                <a:effectLst>
                  <a:outerShdw blurRad="38100" dist="25400" dir="5400000" algn="ctr" rotWithShape="0">
                    <a:srgbClr val="6E747A">
                      <a:alpha val="43000"/>
                    </a:srgbClr>
                  </a:outerShdw>
                </a:effectLst>
              </a:rPr>
              <a:t>机器芯片不一致的话。就要进行固件升级的操作。也就是上面工程师讲到的原因二的问题等待解决啦！</a:t>
            </a:r>
            <a:endParaRPr lang="zh-CN" altLang="en-US"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2" name="图片 41" descr="LA3600 b"/>
          <p:cNvPicPr>
            <a:picLocks noChangeAspect="1"/>
          </p:cNvPicPr>
          <p:nvPr/>
        </p:nvPicPr>
        <p:blipFill>
          <a:blip r:embed="rId1"/>
          <a:stretch>
            <a:fillRect/>
          </a:stretch>
        </p:blipFill>
        <p:spPr>
          <a:xfrm>
            <a:off x="1066800" y="2426970"/>
            <a:ext cx="10058400" cy="3274060"/>
          </a:xfrm>
          <a:prstGeom prst="rect">
            <a:avLst/>
          </a:prstGeom>
        </p:spPr>
      </p:pic>
      <p:sp>
        <p:nvSpPr>
          <p:cNvPr id="3" name="矩形 2"/>
          <p:cNvSpPr/>
          <p:nvPr/>
        </p:nvSpPr>
        <p:spPr>
          <a:xfrm>
            <a:off x="1796098" y="528320"/>
            <a:ext cx="8599805" cy="1005840"/>
          </a:xfrm>
          <a:prstGeom prst="rect">
            <a:avLst/>
          </a:prstGeom>
          <a:noFill/>
          <a:ln>
            <a:noFill/>
          </a:ln>
        </p:spPr>
        <p:txBody>
          <a:bodyPr wrap="none" rtlCol="0" anchor="t">
            <a:spAutoFit/>
          </a:bodyPr>
          <a:p>
            <a:pPr algn="ctr"/>
            <a:r>
              <a:rPr lang="zh-CN" altLang="en-US" sz="6000" b="1">
                <a:solidFill>
                  <a:srgbClr val="FF7131"/>
                </a:solidFill>
                <a:effectLst>
                  <a:outerShdw blurRad="38100" dist="19050" dir="2700000" algn="tl" rotWithShape="0">
                    <a:schemeClr val="dk1">
                      <a:alpha val="40000"/>
                    </a:schemeClr>
                  </a:outerShdw>
                </a:effectLst>
              </a:rPr>
              <a:t>二通道功放的后面板说明</a:t>
            </a:r>
            <a:endParaRPr lang="zh-CN" altLang="en-US" sz="6000" b="1">
              <a:solidFill>
                <a:srgbClr val="FF7131"/>
              </a:solidFill>
              <a:effectLst>
                <a:outerShdw blurRad="38100" dist="19050" dir="2700000" algn="tl" rotWithShape="0">
                  <a:schemeClr val="dk1">
                    <a:alpha val="40000"/>
                  </a:schemeClr>
                </a:outerShdw>
              </a:effectLst>
            </a:endParaRPr>
          </a:p>
        </p:txBody>
      </p:sp>
      <p:sp>
        <p:nvSpPr>
          <p:cNvPr id="16" name="文本框 15"/>
          <p:cNvSpPr txBox="1"/>
          <p:nvPr/>
        </p:nvSpPr>
        <p:spPr>
          <a:xfrm>
            <a:off x="3046095" y="175323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endParaRPr lang="en-US" altLang="zh-CN">
              <a:solidFill>
                <a:srgbClr val="FF7131"/>
              </a:solidFill>
            </a:endParaRPr>
          </a:p>
          <a:p>
            <a:pPr algn="ctr"/>
            <a:r>
              <a:rPr lang="zh-CN" altLang="en-US">
                <a:solidFill>
                  <a:srgbClr val="FF7131"/>
                </a:solidFill>
              </a:rPr>
              <a:t>信号链接</a:t>
            </a:r>
            <a:endParaRPr lang="zh-CN" altLang="en-US">
              <a:solidFill>
                <a:srgbClr val="FF7131"/>
              </a:solidFill>
            </a:endParaRPr>
          </a:p>
        </p:txBody>
      </p:sp>
      <p:sp>
        <p:nvSpPr>
          <p:cNvPr id="18" name="文本框 17"/>
          <p:cNvSpPr txBox="1"/>
          <p:nvPr/>
        </p:nvSpPr>
        <p:spPr>
          <a:xfrm>
            <a:off x="6330315" y="1753235"/>
            <a:ext cx="1097280" cy="640080"/>
          </a:xfrm>
          <a:prstGeom prst="rect">
            <a:avLst/>
          </a:prstGeom>
          <a:noFill/>
        </p:spPr>
        <p:txBody>
          <a:bodyPr wrap="none" rtlCol="0">
            <a:spAutoFit/>
          </a:bodyPr>
          <a:p>
            <a:pPr algn="ctr"/>
            <a:r>
              <a:rPr lang="zh-CN" altLang="en-US">
                <a:solidFill>
                  <a:srgbClr val="FF7131"/>
                </a:solidFill>
                <a:sym typeface="+mn-ea"/>
              </a:rPr>
              <a:t>信号</a:t>
            </a:r>
            <a:r>
              <a:rPr lang="zh-CN" altLang="en-US">
                <a:solidFill>
                  <a:srgbClr val="FF7131"/>
                </a:solidFill>
              </a:rPr>
              <a:t>桥接</a:t>
            </a:r>
            <a:endParaRPr lang="zh-CN" altLang="en-US">
              <a:solidFill>
                <a:srgbClr val="FF7131"/>
              </a:solidFill>
            </a:endParaRPr>
          </a:p>
          <a:p>
            <a:pPr algn="ctr"/>
            <a:r>
              <a:rPr lang="zh-CN" altLang="en-US">
                <a:solidFill>
                  <a:srgbClr val="FF7131"/>
                </a:solidFill>
              </a:rPr>
              <a:t>指示灯</a:t>
            </a:r>
            <a:endParaRPr lang="zh-CN" altLang="en-US">
              <a:solidFill>
                <a:srgbClr val="FF7131"/>
              </a:solidFill>
            </a:endParaRPr>
          </a:p>
        </p:txBody>
      </p:sp>
      <p:sp>
        <p:nvSpPr>
          <p:cNvPr id="24" name="圆角矩形 23"/>
          <p:cNvSpPr/>
          <p:nvPr/>
        </p:nvSpPr>
        <p:spPr>
          <a:xfrm>
            <a:off x="5304790"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5" name="圆角矩形 24"/>
          <p:cNvSpPr/>
          <p:nvPr/>
        </p:nvSpPr>
        <p:spPr>
          <a:xfrm>
            <a:off x="6390005"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6" name="圆角矩形 25"/>
          <p:cNvSpPr/>
          <p:nvPr/>
        </p:nvSpPr>
        <p:spPr>
          <a:xfrm>
            <a:off x="4210050"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7" name="圆角矩形 26"/>
          <p:cNvSpPr/>
          <p:nvPr/>
        </p:nvSpPr>
        <p:spPr>
          <a:xfrm>
            <a:off x="7475220"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8" name="圆角矩形 27"/>
          <p:cNvSpPr/>
          <p:nvPr/>
        </p:nvSpPr>
        <p:spPr>
          <a:xfrm>
            <a:off x="3105785"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31" name="直接箭头连接符 30"/>
          <p:cNvCxnSpPr>
            <a:stCxn id="26" idx="2"/>
          </p:cNvCxnSpPr>
          <p:nvPr/>
        </p:nvCxnSpPr>
        <p:spPr>
          <a:xfrm>
            <a:off x="4699000" y="2407920"/>
            <a:ext cx="1230630" cy="123698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2" name="直接箭头连接符 31"/>
          <p:cNvCxnSpPr>
            <a:stCxn id="47" idx="2"/>
          </p:cNvCxnSpPr>
          <p:nvPr/>
        </p:nvCxnSpPr>
        <p:spPr>
          <a:xfrm>
            <a:off x="2483485" y="2407920"/>
            <a:ext cx="2226310" cy="106870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3" name="直接箭头连接符 32"/>
          <p:cNvCxnSpPr>
            <a:stCxn id="27" idx="2"/>
          </p:cNvCxnSpPr>
          <p:nvPr/>
        </p:nvCxnSpPr>
        <p:spPr>
          <a:xfrm flipH="1">
            <a:off x="7466330" y="2407920"/>
            <a:ext cx="497840" cy="10782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4" name="直接箭头连接符 33"/>
          <p:cNvCxnSpPr>
            <a:stCxn id="25" idx="2"/>
          </p:cNvCxnSpPr>
          <p:nvPr/>
        </p:nvCxnSpPr>
        <p:spPr>
          <a:xfrm flipH="1">
            <a:off x="6331585" y="2407920"/>
            <a:ext cx="547370" cy="81597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6" name="直接箭头连接符 35"/>
          <p:cNvCxnSpPr>
            <a:stCxn id="24" idx="2"/>
          </p:cNvCxnSpPr>
          <p:nvPr/>
        </p:nvCxnSpPr>
        <p:spPr>
          <a:xfrm>
            <a:off x="5793740" y="2407920"/>
            <a:ext cx="525780" cy="12687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8" name="直接箭头连接符 37"/>
          <p:cNvCxnSpPr>
            <a:stCxn id="67" idx="0"/>
          </p:cNvCxnSpPr>
          <p:nvPr/>
        </p:nvCxnSpPr>
        <p:spPr>
          <a:xfrm flipV="1">
            <a:off x="2610485" y="4791075"/>
            <a:ext cx="2146935" cy="9131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41" name="直接箭头连接符 40"/>
          <p:cNvCxnSpPr>
            <a:stCxn id="63" idx="0"/>
          </p:cNvCxnSpPr>
          <p:nvPr/>
        </p:nvCxnSpPr>
        <p:spPr>
          <a:xfrm flipV="1">
            <a:off x="3721735" y="4838700"/>
            <a:ext cx="1616710" cy="86550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43" name="椭圆 42"/>
          <p:cNvSpPr/>
          <p:nvPr/>
        </p:nvSpPr>
        <p:spPr>
          <a:xfrm>
            <a:off x="6243320" y="3152775"/>
            <a:ext cx="175895" cy="175895"/>
          </a:xfrm>
          <a:prstGeom prst="ellipse">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44" name="文本框 43"/>
          <p:cNvSpPr txBox="1"/>
          <p:nvPr/>
        </p:nvSpPr>
        <p:spPr>
          <a:xfrm>
            <a:off x="4150360" y="1753235"/>
            <a:ext cx="1097280" cy="640080"/>
          </a:xfrm>
          <a:prstGeom prst="rect">
            <a:avLst/>
          </a:prstGeom>
          <a:noFill/>
        </p:spPr>
        <p:txBody>
          <a:bodyPr wrap="none" rtlCol="0">
            <a:spAutoFit/>
          </a:bodyPr>
          <a:p>
            <a:pPr algn="ctr"/>
            <a:r>
              <a:rPr lang="zh-CN" altLang="en-US">
                <a:solidFill>
                  <a:srgbClr val="FF7131"/>
                </a:solidFill>
              </a:rPr>
              <a:t>信号输入</a:t>
            </a:r>
            <a:endParaRPr lang="zh-CN" altLang="en-US">
              <a:solidFill>
                <a:srgbClr val="FF7131"/>
              </a:solidFill>
            </a:endParaRPr>
          </a:p>
          <a:p>
            <a:pPr algn="ctr"/>
            <a:r>
              <a:rPr lang="zh-CN" altLang="en-US">
                <a:solidFill>
                  <a:srgbClr val="FF7131"/>
                </a:solidFill>
              </a:rPr>
              <a:t>灵敏度</a:t>
            </a:r>
            <a:endParaRPr lang="zh-CN" altLang="en-US">
              <a:solidFill>
                <a:srgbClr val="FF7131"/>
              </a:solidFill>
            </a:endParaRPr>
          </a:p>
        </p:txBody>
      </p:sp>
      <p:sp>
        <p:nvSpPr>
          <p:cNvPr id="45" name="文本框 44"/>
          <p:cNvSpPr txBox="1"/>
          <p:nvPr/>
        </p:nvSpPr>
        <p:spPr>
          <a:xfrm>
            <a:off x="5245100" y="1753235"/>
            <a:ext cx="1097280" cy="640080"/>
          </a:xfrm>
          <a:prstGeom prst="rect">
            <a:avLst/>
          </a:prstGeom>
          <a:noFill/>
        </p:spPr>
        <p:txBody>
          <a:bodyPr wrap="none" rtlCol="0">
            <a:spAutoFit/>
          </a:bodyPr>
          <a:p>
            <a:pPr algn="ctr"/>
            <a:r>
              <a:rPr lang="zh-CN" altLang="en-US">
                <a:solidFill>
                  <a:srgbClr val="FF7131"/>
                </a:solidFill>
              </a:rPr>
              <a:t>工作模式</a:t>
            </a:r>
            <a:endParaRPr lang="zh-CN" altLang="en-US">
              <a:solidFill>
                <a:srgbClr val="FF7131"/>
              </a:solidFill>
            </a:endParaRPr>
          </a:p>
          <a:p>
            <a:pPr algn="ctr"/>
            <a:r>
              <a:rPr lang="zh-CN" altLang="en-US">
                <a:solidFill>
                  <a:srgbClr val="FF7131"/>
                </a:solidFill>
              </a:rPr>
              <a:t>选择</a:t>
            </a:r>
            <a:endParaRPr lang="zh-CN" altLang="en-US">
              <a:solidFill>
                <a:srgbClr val="FF7131"/>
              </a:solidFill>
            </a:endParaRPr>
          </a:p>
        </p:txBody>
      </p:sp>
      <p:sp>
        <p:nvSpPr>
          <p:cNvPr id="46" name="文本框 45"/>
          <p:cNvSpPr txBox="1"/>
          <p:nvPr/>
        </p:nvSpPr>
        <p:spPr>
          <a:xfrm>
            <a:off x="1934845" y="175323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sp>
        <p:nvSpPr>
          <p:cNvPr id="47" name="圆角矩形 46"/>
          <p:cNvSpPr/>
          <p:nvPr/>
        </p:nvSpPr>
        <p:spPr>
          <a:xfrm>
            <a:off x="1994535" y="173863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48" name="直接箭头连接符 47"/>
          <p:cNvCxnSpPr>
            <a:stCxn id="28" idx="2"/>
          </p:cNvCxnSpPr>
          <p:nvPr/>
        </p:nvCxnSpPr>
        <p:spPr>
          <a:xfrm>
            <a:off x="3594735" y="2407920"/>
            <a:ext cx="1819910" cy="101155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53" name="文本框 52"/>
          <p:cNvSpPr txBox="1"/>
          <p:nvPr/>
        </p:nvSpPr>
        <p:spPr>
          <a:xfrm>
            <a:off x="7415530" y="175323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endParaRPr lang="en-US" altLang="zh-CN">
              <a:solidFill>
                <a:srgbClr val="FF7131"/>
              </a:solidFill>
            </a:endParaRPr>
          </a:p>
          <a:p>
            <a:pPr algn="ctr"/>
            <a:r>
              <a:rPr lang="zh-CN" altLang="en-US">
                <a:solidFill>
                  <a:srgbClr val="FF7131"/>
                </a:solidFill>
              </a:rPr>
              <a:t>信号输出</a:t>
            </a:r>
            <a:endParaRPr lang="zh-CN" altLang="en-US">
              <a:solidFill>
                <a:srgbClr val="FF7131"/>
              </a:solidFill>
            </a:endParaRPr>
          </a:p>
        </p:txBody>
      </p:sp>
      <p:sp>
        <p:nvSpPr>
          <p:cNvPr id="55" name="圆角矩形 54"/>
          <p:cNvSpPr/>
          <p:nvPr/>
        </p:nvSpPr>
        <p:spPr>
          <a:xfrm>
            <a:off x="6510020" y="3323590"/>
            <a:ext cx="1152525" cy="866775"/>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56" name="圆角矩形 55"/>
          <p:cNvSpPr/>
          <p:nvPr/>
        </p:nvSpPr>
        <p:spPr>
          <a:xfrm>
            <a:off x="6510020" y="4206875"/>
            <a:ext cx="1152525" cy="866775"/>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57" name="文本框 56"/>
          <p:cNvSpPr txBox="1"/>
          <p:nvPr/>
        </p:nvSpPr>
        <p:spPr>
          <a:xfrm>
            <a:off x="3173095" y="571881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endParaRPr lang="en-US" altLang="zh-CN">
              <a:solidFill>
                <a:srgbClr val="FF7131"/>
              </a:solidFill>
            </a:endParaRPr>
          </a:p>
          <a:p>
            <a:pPr algn="ctr"/>
            <a:r>
              <a:rPr lang="zh-CN" altLang="en-US">
                <a:solidFill>
                  <a:srgbClr val="FF7131"/>
                </a:solidFill>
              </a:rPr>
              <a:t>信号链接</a:t>
            </a:r>
            <a:endParaRPr lang="zh-CN" altLang="en-US">
              <a:solidFill>
                <a:srgbClr val="FF7131"/>
              </a:solidFill>
            </a:endParaRPr>
          </a:p>
        </p:txBody>
      </p:sp>
      <p:sp>
        <p:nvSpPr>
          <p:cNvPr id="58" name="文本框 57"/>
          <p:cNvSpPr txBox="1"/>
          <p:nvPr/>
        </p:nvSpPr>
        <p:spPr>
          <a:xfrm>
            <a:off x="5372100" y="5718810"/>
            <a:ext cx="1097280" cy="640080"/>
          </a:xfrm>
          <a:prstGeom prst="rect">
            <a:avLst/>
          </a:prstGeom>
          <a:noFill/>
        </p:spPr>
        <p:txBody>
          <a:bodyPr wrap="none" rtlCol="0">
            <a:spAutoFit/>
          </a:bodyPr>
          <a:p>
            <a:pPr algn="ctr"/>
            <a:r>
              <a:rPr lang="zh-CN" altLang="en-US">
                <a:solidFill>
                  <a:srgbClr val="FF7131"/>
                </a:solidFill>
                <a:sym typeface="+mn-ea"/>
              </a:rPr>
              <a:t>信号高通</a:t>
            </a:r>
            <a:endParaRPr lang="zh-CN" altLang="en-US">
              <a:solidFill>
                <a:srgbClr val="FF7131"/>
              </a:solidFill>
              <a:sym typeface="+mn-ea"/>
            </a:endParaRPr>
          </a:p>
          <a:p>
            <a:pPr algn="ctr"/>
            <a:r>
              <a:rPr lang="zh-CN" altLang="en-US">
                <a:solidFill>
                  <a:srgbClr val="FF7131"/>
                </a:solidFill>
                <a:sym typeface="+mn-ea"/>
              </a:rPr>
              <a:t>滤波开关</a:t>
            </a:r>
            <a:endParaRPr lang="zh-CN" altLang="en-US">
              <a:solidFill>
                <a:srgbClr val="FF7131"/>
              </a:solidFill>
              <a:sym typeface="+mn-ea"/>
            </a:endParaRPr>
          </a:p>
        </p:txBody>
      </p:sp>
      <p:sp>
        <p:nvSpPr>
          <p:cNvPr id="59" name="圆角矩形 58"/>
          <p:cNvSpPr/>
          <p:nvPr/>
        </p:nvSpPr>
        <p:spPr>
          <a:xfrm>
            <a:off x="5431790"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0" name="圆角矩形 59"/>
          <p:cNvSpPr/>
          <p:nvPr/>
        </p:nvSpPr>
        <p:spPr>
          <a:xfrm>
            <a:off x="6517005"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1" name="圆角矩形 60"/>
          <p:cNvSpPr/>
          <p:nvPr/>
        </p:nvSpPr>
        <p:spPr>
          <a:xfrm>
            <a:off x="4337050"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2" name="圆角矩形 61"/>
          <p:cNvSpPr/>
          <p:nvPr/>
        </p:nvSpPr>
        <p:spPr>
          <a:xfrm>
            <a:off x="7602220"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3" name="圆角矩形 62"/>
          <p:cNvSpPr/>
          <p:nvPr/>
        </p:nvSpPr>
        <p:spPr>
          <a:xfrm>
            <a:off x="3232785"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4" name="文本框 63"/>
          <p:cNvSpPr txBox="1"/>
          <p:nvPr/>
        </p:nvSpPr>
        <p:spPr>
          <a:xfrm>
            <a:off x="4277360" y="5718810"/>
            <a:ext cx="1097280" cy="640080"/>
          </a:xfrm>
          <a:prstGeom prst="rect">
            <a:avLst/>
          </a:prstGeom>
          <a:noFill/>
        </p:spPr>
        <p:txBody>
          <a:bodyPr wrap="none" rtlCol="0">
            <a:spAutoFit/>
          </a:bodyPr>
          <a:p>
            <a:pPr algn="ctr"/>
            <a:r>
              <a:rPr lang="zh-CN" altLang="en-US">
                <a:solidFill>
                  <a:srgbClr val="FF7131"/>
                </a:solidFill>
              </a:rPr>
              <a:t>信号低通</a:t>
            </a:r>
            <a:endParaRPr lang="zh-CN" altLang="en-US">
              <a:solidFill>
                <a:srgbClr val="FF7131"/>
              </a:solidFill>
            </a:endParaRPr>
          </a:p>
          <a:p>
            <a:pPr algn="ctr"/>
            <a:r>
              <a:rPr lang="zh-CN" altLang="en-US">
                <a:solidFill>
                  <a:srgbClr val="FF7131"/>
                </a:solidFill>
              </a:rPr>
              <a:t>滤波开关</a:t>
            </a:r>
            <a:endParaRPr lang="zh-CN" altLang="en-US">
              <a:solidFill>
                <a:srgbClr val="FF7131"/>
              </a:solidFill>
            </a:endParaRPr>
          </a:p>
        </p:txBody>
      </p:sp>
      <p:sp>
        <p:nvSpPr>
          <p:cNvPr id="65" name="文本框 64"/>
          <p:cNvSpPr txBox="1"/>
          <p:nvPr/>
        </p:nvSpPr>
        <p:spPr>
          <a:xfrm>
            <a:off x="6457315" y="5718810"/>
            <a:ext cx="1097280" cy="640080"/>
          </a:xfrm>
          <a:prstGeom prst="rect">
            <a:avLst/>
          </a:prstGeom>
          <a:noFill/>
        </p:spPr>
        <p:txBody>
          <a:bodyPr wrap="none" rtlCol="0">
            <a:spAutoFit/>
          </a:bodyPr>
          <a:p>
            <a:pPr algn="ctr"/>
            <a:r>
              <a:rPr lang="zh-CN" altLang="en-US">
                <a:solidFill>
                  <a:srgbClr val="FF7131"/>
                </a:solidFill>
              </a:rPr>
              <a:t>信号压限</a:t>
            </a:r>
            <a:endParaRPr lang="zh-CN" altLang="en-US">
              <a:solidFill>
                <a:srgbClr val="FF7131"/>
              </a:solidFill>
            </a:endParaRPr>
          </a:p>
          <a:p>
            <a:pPr algn="ctr"/>
            <a:r>
              <a:rPr lang="zh-CN" altLang="en-US">
                <a:solidFill>
                  <a:srgbClr val="FF7131"/>
                </a:solidFill>
              </a:rPr>
              <a:t>开关</a:t>
            </a:r>
            <a:endParaRPr lang="zh-CN" altLang="en-US">
              <a:solidFill>
                <a:srgbClr val="FF7131"/>
              </a:solidFill>
            </a:endParaRPr>
          </a:p>
        </p:txBody>
      </p:sp>
      <p:sp>
        <p:nvSpPr>
          <p:cNvPr id="66" name="文本框 65"/>
          <p:cNvSpPr txBox="1"/>
          <p:nvPr/>
        </p:nvSpPr>
        <p:spPr>
          <a:xfrm>
            <a:off x="2061845" y="571881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sp>
        <p:nvSpPr>
          <p:cNvPr id="67" name="圆角矩形 66"/>
          <p:cNvSpPr/>
          <p:nvPr/>
        </p:nvSpPr>
        <p:spPr>
          <a:xfrm>
            <a:off x="2121535" y="570420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8" name="文本框 67"/>
          <p:cNvSpPr txBox="1"/>
          <p:nvPr/>
        </p:nvSpPr>
        <p:spPr>
          <a:xfrm>
            <a:off x="7542530" y="5718810"/>
            <a:ext cx="1097280" cy="640080"/>
          </a:xfrm>
          <a:prstGeom prst="rect">
            <a:avLst/>
          </a:prstGeom>
          <a:noFill/>
        </p:spPr>
        <p:txBody>
          <a:bodyPr wrap="none" rtlCol="0">
            <a:spAutoFit/>
          </a:bodyPr>
          <a:p>
            <a:pPr algn="ctr"/>
            <a:r>
              <a:rPr lang="zh-CN" altLang="en-US">
                <a:solidFill>
                  <a:srgbClr val="FF7131"/>
                </a:solidFill>
              </a:rPr>
              <a:t>信号屏蔽</a:t>
            </a:r>
            <a:endParaRPr lang="zh-CN" altLang="en-US">
              <a:solidFill>
                <a:srgbClr val="FF7131"/>
              </a:solidFill>
            </a:endParaRPr>
          </a:p>
          <a:p>
            <a:pPr algn="ctr"/>
            <a:r>
              <a:rPr lang="zh-CN" altLang="en-US">
                <a:solidFill>
                  <a:srgbClr val="FF7131"/>
                </a:solidFill>
              </a:rPr>
              <a:t>接地开关</a:t>
            </a:r>
            <a:endParaRPr lang="zh-CN" altLang="en-US">
              <a:solidFill>
                <a:srgbClr val="FF7131"/>
              </a:solidFill>
            </a:endParaRPr>
          </a:p>
        </p:txBody>
      </p:sp>
      <p:cxnSp>
        <p:nvCxnSpPr>
          <p:cNvPr id="69" name="直接箭头连接符 68"/>
          <p:cNvCxnSpPr>
            <a:stCxn id="64" idx="0"/>
          </p:cNvCxnSpPr>
          <p:nvPr/>
        </p:nvCxnSpPr>
        <p:spPr>
          <a:xfrm flipV="1">
            <a:off x="4826000" y="4133850"/>
            <a:ext cx="1112520" cy="158496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0" name="直接箭头连接符 69"/>
          <p:cNvCxnSpPr>
            <a:stCxn id="59" idx="0"/>
          </p:cNvCxnSpPr>
          <p:nvPr/>
        </p:nvCxnSpPr>
        <p:spPr>
          <a:xfrm flipV="1">
            <a:off x="5920740" y="4143375"/>
            <a:ext cx="364490" cy="156083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1" name="直接箭头连接符 70"/>
          <p:cNvCxnSpPr>
            <a:stCxn id="60" idx="0"/>
          </p:cNvCxnSpPr>
          <p:nvPr/>
        </p:nvCxnSpPr>
        <p:spPr>
          <a:xfrm flipH="1" flipV="1">
            <a:off x="5938520" y="4629150"/>
            <a:ext cx="1067435" cy="107505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2" name="直接箭头连接符 71"/>
          <p:cNvCxnSpPr>
            <a:stCxn id="68" idx="0"/>
          </p:cNvCxnSpPr>
          <p:nvPr/>
        </p:nvCxnSpPr>
        <p:spPr>
          <a:xfrm flipH="1" flipV="1">
            <a:off x="6290945" y="4562475"/>
            <a:ext cx="1800225" cy="115633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73" name="圆角矩形 72"/>
          <p:cNvSpPr/>
          <p:nvPr/>
        </p:nvSpPr>
        <p:spPr>
          <a:xfrm>
            <a:off x="8681720" y="570738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75" name="文本框 74"/>
          <p:cNvSpPr txBox="1"/>
          <p:nvPr/>
        </p:nvSpPr>
        <p:spPr>
          <a:xfrm>
            <a:off x="8622030" y="572198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endParaRPr lang="en-US" altLang="zh-CN">
              <a:solidFill>
                <a:srgbClr val="FF7131"/>
              </a:solidFill>
            </a:endParaRPr>
          </a:p>
          <a:p>
            <a:pPr algn="ctr"/>
            <a:r>
              <a:rPr lang="zh-CN" altLang="en-US">
                <a:solidFill>
                  <a:srgbClr val="FF7131"/>
                </a:solidFill>
              </a:rPr>
              <a:t>信号输出</a:t>
            </a:r>
            <a:endParaRPr lang="zh-CN" altLang="en-US">
              <a:solidFill>
                <a:srgbClr val="FF7131"/>
              </a:solidFill>
            </a:endParaRPr>
          </a:p>
        </p:txBody>
      </p:sp>
      <p:cxnSp>
        <p:nvCxnSpPr>
          <p:cNvPr id="76" name="直接箭头连接符 75"/>
          <p:cNvCxnSpPr>
            <a:stCxn id="75" idx="0"/>
          </p:cNvCxnSpPr>
          <p:nvPr/>
        </p:nvCxnSpPr>
        <p:spPr>
          <a:xfrm flipH="1" flipV="1">
            <a:off x="7456805" y="4848225"/>
            <a:ext cx="1713865" cy="87376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3193415" y="732155"/>
            <a:ext cx="6214745" cy="115633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接下来跟我一起来完</a:t>
            </a:r>
            <a:br>
              <a:rPr lang="zh-CN" altLang="en-US" b="1">
                <a:solidFill>
                  <a:schemeClr val="accent1"/>
                </a:solidFill>
                <a:effectLst>
                  <a:outerShdw blurRad="38100" dist="25400" dir="5400000" algn="ctr" rotWithShape="0">
                    <a:srgbClr val="6E747A">
                      <a:alpha val="43000"/>
                    </a:srgbClr>
                  </a:outerShdw>
                </a:effectLst>
                <a:sym typeface="+mn-ea"/>
              </a:rPr>
            </a:br>
            <a:r>
              <a:rPr lang="zh-CN" altLang="en-US" b="1">
                <a:solidFill>
                  <a:schemeClr val="accent1"/>
                </a:solidFill>
                <a:effectLst>
                  <a:outerShdw blurRad="38100" dist="25400" dir="5400000" algn="ctr" rotWithShape="0">
                    <a:srgbClr val="6E747A">
                      <a:alpha val="43000"/>
                    </a:srgbClr>
                  </a:outerShdw>
                </a:effectLst>
                <a:sym typeface="+mn-ea"/>
              </a:rPr>
              <a:t>            成固件升级的操作吧</a:t>
            </a:r>
            <a:r>
              <a:rPr lang="en-US" altLang="zh-CN" b="1">
                <a:solidFill>
                  <a:schemeClr val="accent1"/>
                </a:solidFill>
                <a:effectLst>
                  <a:outerShdw blurRad="38100" dist="25400" dir="5400000" algn="ctr" rotWithShape="0">
                    <a:srgbClr val="6E747A">
                      <a:alpha val="43000"/>
                    </a:srgbClr>
                  </a:outerShdw>
                </a:effectLst>
                <a:sym typeface="+mn-ea"/>
              </a:rPr>
              <a:t>!</a:t>
            </a:r>
            <a:endParaRPr lang="en-US" altLang="zh-CN" b="1">
              <a:solidFill>
                <a:schemeClr val="accent1"/>
              </a:solidFill>
              <a:effectLst>
                <a:outerShdw blurRad="38100" dist="25400" dir="5400000" algn="ctr" rotWithShape="0">
                  <a:srgbClr val="6E747A">
                    <a:alpha val="43000"/>
                  </a:srgbClr>
                </a:outerShdw>
              </a:effectLst>
              <a:sym typeface="+mn-ea"/>
            </a:endParaRPr>
          </a:p>
        </p:txBody>
      </p:sp>
      <p:pic>
        <p:nvPicPr>
          <p:cNvPr id="6" name="图片 5" descr="2`DB}DM)]AY$5TG$VD86WLG"/>
          <p:cNvPicPr>
            <a:picLocks noChangeAspect="1"/>
          </p:cNvPicPr>
          <p:nvPr/>
        </p:nvPicPr>
        <p:blipFill>
          <a:blip r:embed="rId1"/>
          <a:stretch>
            <a:fillRect/>
          </a:stretch>
        </p:blipFill>
        <p:spPr>
          <a:xfrm>
            <a:off x="5183188" y="3121660"/>
            <a:ext cx="5666105" cy="1804670"/>
          </a:xfrm>
          <a:prstGeom prst="rect">
            <a:avLst/>
          </a:prstGeom>
        </p:spPr>
      </p:pic>
      <p:cxnSp>
        <p:nvCxnSpPr>
          <p:cNvPr id="7" name="直接箭头连接符 6"/>
          <p:cNvCxnSpPr/>
          <p:nvPr/>
        </p:nvCxnSpPr>
        <p:spPr>
          <a:xfrm>
            <a:off x="4297680" y="3228340"/>
            <a:ext cx="1478280" cy="746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1928495" y="3121660"/>
            <a:ext cx="2506980" cy="201993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9" name="矩形 8"/>
          <p:cNvSpPr/>
          <p:nvPr/>
        </p:nvSpPr>
        <p:spPr>
          <a:xfrm>
            <a:off x="1892935" y="3208655"/>
            <a:ext cx="2513330" cy="1920240"/>
          </a:xfrm>
          <a:prstGeom prst="rect">
            <a:avLst/>
          </a:prstGeom>
          <a:noFill/>
          <a:ln>
            <a:noFill/>
          </a:ln>
        </p:spPr>
        <p:txBody>
          <a:bodyPr wrap="square" rtlCol="0" anchor="t">
            <a:spAutoFit/>
            <a:scene3d>
              <a:camera prst="orthographicFront"/>
              <a:lightRig rig="threePt" dir="t"/>
            </a:scene3d>
          </a:bodyPr>
          <a:p>
            <a:pPr algn="l"/>
            <a:r>
              <a:rPr lang="zh-CN" altLang="en-US" sz="2400" b="1">
                <a:solidFill>
                  <a:schemeClr val="accent1"/>
                </a:solidFill>
                <a:effectLst>
                  <a:outerShdw blurRad="38100" dist="25400" dir="5400000" algn="ctr" rotWithShape="0">
                    <a:srgbClr val="6E747A">
                      <a:alpha val="43000"/>
                    </a:srgbClr>
                  </a:outerShdw>
                </a:effectLst>
              </a:rPr>
              <a:t>从开始菜单里找</a:t>
            </a:r>
            <a:r>
              <a:rPr lang="en-US" altLang="zh-CN" sz="2400" b="1">
                <a:solidFill>
                  <a:schemeClr val="accent1"/>
                </a:solidFill>
                <a:effectLst>
                  <a:outerShdw blurRad="38100" dist="25400" dir="5400000" algn="ctr" rotWithShape="0">
                    <a:srgbClr val="6E747A">
                      <a:alpha val="43000"/>
                    </a:srgbClr>
                  </a:outerShdw>
                </a:effectLst>
              </a:rPr>
              <a:t>“SAE Allcontrel”</a:t>
            </a:r>
            <a:endParaRPr lang="en-US" altLang="zh-CN"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的文件夹中找到这个文件，并单击它。</a:t>
            </a:r>
            <a:endParaRPr lang="zh-CN" altLang="en-US" sz="2400" b="1">
              <a:solidFill>
                <a:schemeClr val="accent1"/>
              </a:solidFill>
              <a:effectLst>
                <a:outerShdw blurRad="38100" dist="25400" dir="5400000" algn="ctr" rotWithShape="0">
                  <a:srgbClr val="6E747A">
                    <a:alpha val="43000"/>
                  </a:srgbClr>
                </a:outerShdw>
              </a:effectLst>
            </a:endParaRPr>
          </a:p>
        </p:txBody>
      </p:sp>
      <p:sp>
        <p:nvSpPr>
          <p:cNvPr id="127" name="左上箭头"/>
          <p:cNvSpPr/>
          <p:nvPr/>
        </p:nvSpPr>
        <p:spPr>
          <a:xfrm>
            <a:off x="6126480" y="4478020"/>
            <a:ext cx="519430" cy="731520"/>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椭圆形标注"/>
          <p:cNvSpPr/>
          <p:nvPr/>
        </p:nvSpPr>
        <p:spPr>
          <a:xfrm flipV="1">
            <a:off x="6386195" y="5140960"/>
            <a:ext cx="1203960" cy="609600"/>
          </a:xfrm>
          <a:custGeom>
            <a:avLst/>
            <a:gdLst>
              <a:gd name="connsiteX0" fmla="*/ 2028833 w 4057666"/>
              <a:gd name="connsiteY0" fmla="*/ 0 h 2658125"/>
              <a:gd name="connsiteX1" fmla="*/ 4057666 w 4057666"/>
              <a:gd name="connsiteY1" fmla="*/ 1218761 h 2658125"/>
              <a:gd name="connsiteX2" fmla="*/ 2028833 w 4057666"/>
              <a:gd name="connsiteY2" fmla="*/ 2437522 h 2658125"/>
              <a:gd name="connsiteX3" fmla="*/ 1619953 w 4057666"/>
              <a:gd name="connsiteY3" fmla="*/ 2412761 h 2658125"/>
              <a:gd name="connsiteX4" fmla="*/ 1502103 w 4057666"/>
              <a:gd name="connsiteY4" fmla="*/ 2394558 h 2658125"/>
              <a:gd name="connsiteX5" fmla="*/ 1498446 w 4057666"/>
              <a:gd name="connsiteY5" fmla="*/ 2399240 h 2658125"/>
              <a:gd name="connsiteX6" fmla="*/ 641618 w 4057666"/>
              <a:gd name="connsiteY6" fmla="*/ 2562958 h 2658125"/>
              <a:gd name="connsiteX7" fmla="*/ 1020948 w 4057666"/>
              <a:gd name="connsiteY7" fmla="*/ 2363209 h 2658125"/>
              <a:gd name="connsiteX8" fmla="*/ 1056660 w 4057666"/>
              <a:gd name="connsiteY8" fmla="*/ 2288559 h 2658125"/>
              <a:gd name="connsiteX9" fmla="*/ 894493 w 4057666"/>
              <a:gd name="connsiteY9" fmla="*/ 2229377 h 2658125"/>
              <a:gd name="connsiteX10" fmla="*/ 0 w 4057666"/>
              <a:gd name="connsiteY10" fmla="*/ 1218761 h 2658125"/>
              <a:gd name="connsiteX11" fmla="*/ 2028833 w 4057666"/>
              <a:gd name="connsiteY11" fmla="*/ 0 h 26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66" h="2658125">
                <a:moveTo>
                  <a:pt x="2028833" y="0"/>
                </a:moveTo>
                <a:cubicBezTo>
                  <a:pt x="3149327" y="0"/>
                  <a:pt x="4057666" y="545658"/>
                  <a:pt x="4057666" y="1218761"/>
                </a:cubicBezTo>
                <a:cubicBezTo>
                  <a:pt x="4057666" y="1891864"/>
                  <a:pt x="3149327" y="2437522"/>
                  <a:pt x="2028833" y="2437522"/>
                </a:cubicBezTo>
                <a:cubicBezTo>
                  <a:pt x="1888772" y="2437522"/>
                  <a:pt x="1752025" y="2428996"/>
                  <a:pt x="1619953" y="2412761"/>
                </a:cubicBezTo>
                <a:lnTo>
                  <a:pt x="1502103" y="2394558"/>
                </a:lnTo>
                <a:lnTo>
                  <a:pt x="1498446" y="2399240"/>
                </a:lnTo>
                <a:cubicBezTo>
                  <a:pt x="1353615" y="2559983"/>
                  <a:pt x="1089355" y="2790056"/>
                  <a:pt x="641618" y="2562958"/>
                </a:cubicBezTo>
                <a:cubicBezTo>
                  <a:pt x="766718" y="2585900"/>
                  <a:pt x="924771" y="2518290"/>
                  <a:pt x="1020948" y="2363209"/>
                </a:cubicBezTo>
                <a:lnTo>
                  <a:pt x="1056660" y="2288559"/>
                </a:lnTo>
                <a:lnTo>
                  <a:pt x="894493" y="2229377"/>
                </a:lnTo>
                <a:cubicBezTo>
                  <a:pt x="354820" y="2010357"/>
                  <a:pt x="0" y="1639451"/>
                  <a:pt x="0" y="1218761"/>
                </a:cubicBezTo>
                <a:cubicBezTo>
                  <a:pt x="0" y="545658"/>
                  <a:pt x="908339" y="0"/>
                  <a:pt x="2028833" y="0"/>
                </a:cubicBezTo>
                <a:close/>
              </a:path>
            </a:pathLst>
          </a:custGeom>
          <a:ln w="38100"/>
        </p:spPr>
        <p:style>
          <a:lnRef idx="2">
            <a:schemeClr val="accent4"/>
          </a:lnRef>
          <a:fillRef idx="1">
            <a:schemeClr val="lt1"/>
          </a:fillRef>
          <a:effectRef idx="0">
            <a:schemeClr val="accent4"/>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0" name="矩形 9"/>
          <p:cNvSpPr/>
          <p:nvPr/>
        </p:nvSpPr>
        <p:spPr>
          <a:xfrm>
            <a:off x="6439535" y="5217160"/>
            <a:ext cx="1097280" cy="457200"/>
          </a:xfrm>
          <a:prstGeom prst="rect">
            <a:avLst/>
          </a:prstGeom>
          <a:noFill/>
          <a:ln>
            <a:noFill/>
          </a:ln>
        </p:spPr>
        <p:txBody>
          <a:bodyPr wrap="square" rtlCol="0" anchor="t">
            <a:spAutoFit/>
          </a:bodyPr>
          <a:p>
            <a:pPr algn="ctr"/>
            <a:r>
              <a:rPr lang="zh-CN" altLang="en-US" sz="2400">
                <a:ln w="22225">
                  <a:solidFill>
                    <a:schemeClr val="accent2"/>
                  </a:solidFill>
                  <a:prstDash val="solid"/>
                </a:ln>
                <a:solidFill>
                  <a:schemeClr val="accent2">
                    <a:lumMod val="40000"/>
                    <a:lumOff val="60000"/>
                  </a:schemeClr>
                </a:solidFill>
                <a:effectLst/>
              </a:rPr>
              <a:t>点击它</a:t>
            </a:r>
            <a:endParaRPr lang="zh-CN" altLang="en-US" sz="240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4698365" y="691515"/>
            <a:ext cx="3107690" cy="64071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固件升级中</a:t>
            </a:r>
            <a:r>
              <a:rPr lang="zh-CN" altLang="en-US"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a:t>
            </a:r>
            <a:endParaRPr lang="zh-CN" altLang="en-US"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p:txBody>
      </p:sp>
      <p:pic>
        <p:nvPicPr>
          <p:cNvPr id="5" name="图片 4" descr="4]302G]ASOK)V})N9FNMG5S"/>
          <p:cNvPicPr>
            <a:picLocks noChangeAspect="1"/>
          </p:cNvPicPr>
          <p:nvPr/>
        </p:nvPicPr>
        <p:blipFill>
          <a:blip r:embed="rId1"/>
          <a:stretch>
            <a:fillRect/>
          </a:stretch>
        </p:blipFill>
        <p:spPr>
          <a:xfrm>
            <a:off x="2927985" y="2701925"/>
            <a:ext cx="8460740" cy="2717165"/>
          </a:xfrm>
          <a:prstGeom prst="rect">
            <a:avLst/>
          </a:prstGeom>
        </p:spPr>
      </p:pic>
      <p:cxnSp>
        <p:nvCxnSpPr>
          <p:cNvPr id="6" name="直接箭头连接符 5"/>
          <p:cNvCxnSpPr/>
          <p:nvPr/>
        </p:nvCxnSpPr>
        <p:spPr>
          <a:xfrm>
            <a:off x="2606040" y="2901950"/>
            <a:ext cx="914400" cy="8077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777240" y="2825750"/>
            <a:ext cx="2026285" cy="230124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p>
            <a:pPr algn="ctr"/>
            <a:endParaRPr lang="zh-CN" altLang="en-US"/>
          </a:p>
        </p:txBody>
      </p:sp>
      <p:sp>
        <p:nvSpPr>
          <p:cNvPr id="8" name="矩形 7"/>
          <p:cNvSpPr/>
          <p:nvPr/>
        </p:nvSpPr>
        <p:spPr>
          <a:xfrm>
            <a:off x="799148" y="3023870"/>
            <a:ext cx="2032635" cy="1920240"/>
          </a:xfrm>
          <a:prstGeom prst="rect">
            <a:avLst/>
          </a:prstGeom>
          <a:noFill/>
          <a:ln>
            <a:noFill/>
          </a:ln>
        </p:spPr>
        <p:txBody>
          <a:bodyPr wrap="none" rtlCol="0" anchor="t">
            <a:spAutoFit/>
            <a:scene3d>
              <a:camera prst="orthographicFront"/>
              <a:lightRig rig="threePt" dir="t"/>
            </a:scene3d>
          </a:bodyPr>
          <a:p>
            <a:pPr algn="l"/>
            <a:r>
              <a:rPr lang="zh-CN" altLang="en-US" sz="2400" b="1">
                <a:solidFill>
                  <a:schemeClr val="accent1"/>
                </a:solidFill>
                <a:effectLst>
                  <a:outerShdw blurRad="38100" dist="25400" dir="5400000" algn="ctr" rotWithShape="0">
                    <a:srgbClr val="6E747A">
                      <a:alpha val="43000"/>
                    </a:srgbClr>
                  </a:outerShdw>
                </a:effectLst>
                <a:latin typeface="+mn-ea"/>
              </a:rPr>
              <a:t>固件升级中的</a:t>
            </a:r>
            <a:endParaRPr lang="zh-CN" altLang="en-US" sz="2400" b="1">
              <a:solidFill>
                <a:schemeClr val="accent1"/>
              </a:solidFill>
              <a:effectLst>
                <a:outerShdw blurRad="38100" dist="25400" dir="5400000" algn="ctr" rotWithShape="0">
                  <a:srgbClr val="6E747A">
                    <a:alpha val="43000"/>
                  </a:srgbClr>
                </a:outerShdw>
              </a:effectLst>
              <a:latin typeface="+mn-ea"/>
            </a:endParaRPr>
          </a:p>
          <a:p>
            <a:pPr algn="l"/>
            <a:r>
              <a:rPr lang="zh-CN" altLang="en-US" sz="2400" b="1">
                <a:solidFill>
                  <a:schemeClr val="accent1"/>
                </a:solidFill>
                <a:effectLst>
                  <a:outerShdw blurRad="38100" dist="25400" dir="5400000" algn="ctr" rotWithShape="0">
                    <a:srgbClr val="6E747A">
                      <a:alpha val="43000"/>
                    </a:srgbClr>
                  </a:outerShdw>
                </a:effectLst>
                <a:latin typeface="+mn-ea"/>
              </a:rPr>
              <a:t>界面，等待</a:t>
            </a:r>
            <a:endParaRPr lang="zh-CN" altLang="en-US" sz="2400" b="1">
              <a:solidFill>
                <a:schemeClr val="accent1"/>
              </a:solidFill>
              <a:effectLst>
                <a:outerShdw blurRad="38100" dist="25400" dir="5400000" algn="ctr" rotWithShape="0">
                  <a:srgbClr val="6E747A">
                    <a:alpha val="43000"/>
                  </a:srgbClr>
                </a:outerShdw>
              </a:effectLst>
              <a:latin typeface="+mn-ea"/>
            </a:endParaRPr>
          </a:p>
          <a:p>
            <a:pPr algn="l"/>
            <a:r>
              <a:rPr lang="en-US" altLang="zh-CN" sz="2400" b="1">
                <a:solidFill>
                  <a:schemeClr val="accent1"/>
                </a:solidFill>
                <a:effectLst>
                  <a:outerShdw blurRad="38100" dist="25400" dir="5400000" algn="ctr" rotWithShape="0">
                    <a:srgbClr val="6E747A">
                      <a:alpha val="43000"/>
                    </a:srgbClr>
                  </a:outerShdw>
                </a:effectLst>
                <a:latin typeface="+mn-ea"/>
              </a:rPr>
              <a:t>“com”</a:t>
            </a:r>
            <a:r>
              <a:rPr lang="zh-CN" altLang="en-US" sz="2400" b="1">
                <a:solidFill>
                  <a:schemeClr val="accent1"/>
                </a:solidFill>
                <a:effectLst>
                  <a:outerShdw blurRad="38100" dist="25400" dir="5400000" algn="ctr" rotWithShape="0">
                    <a:srgbClr val="6E747A">
                      <a:alpha val="43000"/>
                    </a:srgbClr>
                  </a:outerShdw>
                </a:effectLst>
                <a:latin typeface="+mn-ea"/>
              </a:rPr>
              <a:t>端口搜</a:t>
            </a:r>
            <a:endParaRPr lang="zh-CN" altLang="en-US" sz="2400" b="1">
              <a:solidFill>
                <a:schemeClr val="accent1"/>
              </a:solidFill>
              <a:effectLst>
                <a:outerShdw blurRad="38100" dist="25400" dir="5400000" algn="ctr" rotWithShape="0">
                  <a:srgbClr val="6E747A">
                    <a:alpha val="43000"/>
                  </a:srgbClr>
                </a:outerShdw>
              </a:effectLst>
              <a:latin typeface="+mn-ea"/>
            </a:endParaRPr>
          </a:p>
          <a:p>
            <a:pPr algn="l"/>
            <a:r>
              <a:rPr lang="zh-CN" altLang="en-US" sz="2400" b="1">
                <a:solidFill>
                  <a:schemeClr val="accent1"/>
                </a:solidFill>
                <a:effectLst>
                  <a:outerShdw blurRad="38100" dist="25400" dir="5400000" algn="ctr" rotWithShape="0">
                    <a:srgbClr val="6E747A">
                      <a:alpha val="43000"/>
                    </a:srgbClr>
                  </a:outerShdw>
                </a:effectLst>
                <a:latin typeface="+mn-ea"/>
              </a:rPr>
              <a:t>索完毕。再关</a:t>
            </a:r>
            <a:endParaRPr lang="zh-CN" altLang="en-US" sz="2400" b="1">
              <a:solidFill>
                <a:schemeClr val="accent1"/>
              </a:solidFill>
              <a:effectLst>
                <a:outerShdw blurRad="38100" dist="25400" dir="5400000" algn="ctr" rotWithShape="0">
                  <a:srgbClr val="6E747A">
                    <a:alpha val="43000"/>
                  </a:srgbClr>
                </a:outerShdw>
              </a:effectLst>
              <a:latin typeface="+mn-ea"/>
            </a:endParaRPr>
          </a:p>
          <a:p>
            <a:pPr algn="l"/>
            <a:r>
              <a:rPr lang="zh-CN" altLang="en-US" sz="2400" b="1">
                <a:solidFill>
                  <a:schemeClr val="accent1"/>
                </a:solidFill>
                <a:effectLst>
                  <a:outerShdw blurRad="38100" dist="25400" dir="5400000" algn="ctr" rotWithShape="0">
                    <a:srgbClr val="6E747A">
                      <a:alpha val="43000"/>
                    </a:srgbClr>
                  </a:outerShdw>
                </a:effectLst>
                <a:latin typeface="+mn-ea"/>
              </a:rPr>
              <a:t>闭这个对话框</a:t>
            </a:r>
            <a:endParaRPr lang="zh-CN" altLang="en-US" sz="2400" b="1">
              <a:solidFill>
                <a:schemeClr val="accent1"/>
              </a:solidFill>
              <a:effectLst>
                <a:outerShdw blurRad="38100" dist="25400" dir="5400000" algn="ctr" rotWithShape="0">
                  <a:srgbClr val="6E747A">
                    <a:alpha val="43000"/>
                  </a:srgbClr>
                </a:outerShdw>
              </a:effectLst>
              <a:latin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816735" y="670560"/>
            <a:ext cx="9278620" cy="56134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现在您的电脑与</a:t>
            </a:r>
            <a:r>
              <a:rPr lang="en-US" altLang="zh-CN" b="1">
                <a:solidFill>
                  <a:schemeClr val="accent1"/>
                </a:solidFill>
                <a:effectLst>
                  <a:outerShdw blurRad="38100" dist="25400" dir="5400000" algn="ctr" rotWithShape="0">
                    <a:srgbClr val="6E747A">
                      <a:alpha val="43000"/>
                    </a:srgbClr>
                  </a:outerShdw>
                </a:effectLst>
                <a:sym typeface="+mn-ea"/>
              </a:rPr>
              <a:t>LP26</a:t>
            </a:r>
            <a:r>
              <a:rPr lang="zh-CN" altLang="en-US" b="1">
                <a:solidFill>
                  <a:schemeClr val="accent1"/>
                </a:solidFill>
                <a:effectLst>
                  <a:outerShdw blurRad="38100" dist="25400" dir="5400000" algn="ctr" rotWithShape="0">
                    <a:srgbClr val="6E747A">
                      <a:alpha val="43000"/>
                    </a:srgbClr>
                  </a:outerShdw>
                </a:effectLst>
                <a:sym typeface="+mn-ea"/>
              </a:rPr>
              <a:t>完全同步啦！完全控制它吧！</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5" name="图片 4" descr="222"/>
          <p:cNvPicPr>
            <a:picLocks noChangeAspect="1"/>
          </p:cNvPicPr>
          <p:nvPr/>
        </p:nvPicPr>
        <p:blipFill>
          <a:blip r:embed="rId1"/>
          <a:stretch>
            <a:fillRect/>
          </a:stretch>
        </p:blipFill>
        <p:spPr>
          <a:xfrm>
            <a:off x="3212465" y="1933575"/>
            <a:ext cx="8174990" cy="4463415"/>
          </a:xfrm>
          <a:prstGeom prst="rect">
            <a:avLst/>
          </a:prstGeom>
        </p:spPr>
      </p:pic>
      <p:sp>
        <p:nvSpPr>
          <p:cNvPr id="6" name="线形标注 2(带边框和强调线) 5"/>
          <p:cNvSpPr/>
          <p:nvPr/>
        </p:nvSpPr>
        <p:spPr>
          <a:xfrm flipH="1">
            <a:off x="716280" y="2524760"/>
            <a:ext cx="2148205" cy="1870710"/>
          </a:xfrm>
          <a:prstGeom prst="accentBorderCallout2">
            <a:avLst>
              <a:gd name="adj1" fmla="val 18750"/>
              <a:gd name="adj2" fmla="val -8333"/>
              <a:gd name="adj3" fmla="val 18750"/>
              <a:gd name="adj4" fmla="val -16667"/>
              <a:gd name="adj5" fmla="val 50175"/>
              <a:gd name="adj6" fmla="val -22553"/>
            </a:avLst>
          </a:prstGeom>
          <a:ln w="57150"/>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8" name="矩形 7"/>
          <p:cNvSpPr/>
          <p:nvPr/>
        </p:nvSpPr>
        <p:spPr>
          <a:xfrm>
            <a:off x="726440" y="2664460"/>
            <a:ext cx="2325370" cy="1554480"/>
          </a:xfrm>
          <a:prstGeom prst="rect">
            <a:avLst/>
          </a:prstGeom>
          <a:noFill/>
          <a:ln>
            <a:noFill/>
          </a:ln>
        </p:spPr>
        <p:txBody>
          <a:bodyPr wrap="none" rtlCol="0" anchor="t">
            <a:spAutoFit/>
            <a:scene3d>
              <a:camera prst="orthographicFront"/>
              <a:lightRig rig="threePt" dir="t"/>
            </a:scene3d>
          </a:bodyPr>
          <a:p>
            <a:pPr algn="l"/>
            <a:r>
              <a:rPr lang="zh-CN" altLang="en-US" sz="2400" b="1">
                <a:solidFill>
                  <a:schemeClr val="accent1"/>
                </a:solidFill>
                <a:effectLst>
                  <a:outerShdw blurRad="38100" dist="25400" dir="5400000" algn="ctr" rotWithShape="0">
                    <a:srgbClr val="6E747A">
                      <a:alpha val="43000"/>
                    </a:srgbClr>
                  </a:outerShdw>
                </a:effectLst>
              </a:rPr>
              <a:t>祝贺您！现在</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您已完成所有</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的安装操作，</a:t>
            </a:r>
            <a:endParaRPr lang="zh-CN" altLang="en-US" sz="2400" b="1">
              <a:solidFill>
                <a:schemeClr val="accent1"/>
              </a:solidFill>
              <a:effectLst>
                <a:outerShdw blurRad="38100" dist="25400" dir="5400000" algn="ctr" rotWithShape="0">
                  <a:srgbClr val="6E747A">
                    <a:alpha val="43000"/>
                  </a:srgbClr>
                </a:outerShdw>
              </a:effectLst>
            </a:endParaRPr>
          </a:p>
          <a:p>
            <a:pPr algn="l"/>
            <a:r>
              <a:rPr lang="zh-CN" altLang="en-US" sz="2400" b="1">
                <a:solidFill>
                  <a:schemeClr val="accent1"/>
                </a:solidFill>
                <a:effectLst>
                  <a:outerShdw blurRad="38100" dist="25400" dir="5400000" algn="ctr" rotWithShape="0">
                    <a:srgbClr val="6E747A">
                      <a:alpha val="43000"/>
                    </a:srgbClr>
                  </a:outerShdw>
                </a:effectLst>
              </a:rPr>
              <a:t>请放心使用吧！</a:t>
            </a:r>
            <a:endParaRPr lang="zh-CN" altLang="en-US"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58" name="图片 1073742857"/>
          <p:cNvPicPr>
            <a:picLocks noChangeAspect="1"/>
          </p:cNvPicPr>
          <p:nvPr userDrawn="1"/>
        </p:nvPicPr>
        <p:blipFill>
          <a:blip r:embed="rId1">
            <a:clrChange>
              <a:clrFrom>
                <a:srgbClr val="FFFFFF"/>
              </a:clrFrom>
              <a:clrTo>
                <a:srgbClr val="FFFFFF">
                  <a:alpha val="0"/>
                </a:srgbClr>
              </a:clrTo>
            </a:clrChange>
          </a:blip>
          <a:stretch>
            <a:fillRect/>
          </a:stretch>
        </p:blipFill>
        <p:spPr>
          <a:xfrm>
            <a:off x="2610485" y="4449763"/>
            <a:ext cx="1667510" cy="1716405"/>
          </a:xfrm>
          <a:prstGeom prst="rect">
            <a:avLst/>
          </a:prstGeom>
          <a:noFill/>
          <a:ln w="9525">
            <a:noFill/>
          </a:ln>
        </p:spPr>
      </p:pic>
      <p:pic>
        <p:nvPicPr>
          <p:cNvPr id="10" name="图片 9" descr="电流分配"/>
          <p:cNvPicPr>
            <a:picLocks noChangeAspect="1"/>
          </p:cNvPicPr>
          <p:nvPr userDrawn="1"/>
        </p:nvPicPr>
        <p:blipFill>
          <a:blip r:embed="rId2"/>
          <a:stretch>
            <a:fillRect/>
          </a:stretch>
        </p:blipFill>
        <p:spPr>
          <a:xfrm>
            <a:off x="6436995" y="4583113"/>
            <a:ext cx="1402080" cy="1449705"/>
          </a:xfrm>
          <a:prstGeom prst="rect">
            <a:avLst/>
          </a:prstGeom>
        </p:spPr>
      </p:pic>
      <p:pic>
        <p:nvPicPr>
          <p:cNvPr id="11" name="图片 10" descr="功率矫正"/>
          <p:cNvPicPr>
            <a:picLocks noChangeAspect="1"/>
          </p:cNvPicPr>
          <p:nvPr userDrawn="1"/>
        </p:nvPicPr>
        <p:blipFill>
          <a:blip r:embed="rId3"/>
          <a:stretch>
            <a:fillRect/>
          </a:stretch>
        </p:blipFill>
        <p:spPr>
          <a:xfrm>
            <a:off x="4623435" y="4549458"/>
            <a:ext cx="1468120" cy="1517015"/>
          </a:xfrm>
          <a:prstGeom prst="rect">
            <a:avLst/>
          </a:prstGeom>
        </p:spPr>
      </p:pic>
      <p:pic>
        <p:nvPicPr>
          <p:cNvPr id="12" name="图片 11" descr="频带拓宽"/>
          <p:cNvPicPr>
            <a:picLocks noChangeAspect="1"/>
          </p:cNvPicPr>
          <p:nvPr userDrawn="1"/>
        </p:nvPicPr>
        <p:blipFill>
          <a:blip r:embed="rId4"/>
          <a:stretch>
            <a:fillRect/>
          </a:stretch>
        </p:blipFill>
        <p:spPr>
          <a:xfrm>
            <a:off x="8184515" y="4576445"/>
            <a:ext cx="1415415" cy="1463040"/>
          </a:xfrm>
          <a:prstGeom prst="rect">
            <a:avLst/>
          </a:prstGeom>
        </p:spPr>
      </p:pic>
      <p:sp>
        <p:nvSpPr>
          <p:cNvPr id="6" name="文本框 5"/>
          <p:cNvSpPr txBox="1"/>
          <p:nvPr/>
        </p:nvSpPr>
        <p:spPr>
          <a:xfrm>
            <a:off x="2491740" y="1631950"/>
            <a:ext cx="7235190" cy="2286000"/>
          </a:xfrm>
          <a:prstGeom prst="rect">
            <a:avLst/>
          </a:prstGeom>
          <a:noFill/>
        </p:spPr>
        <p:txBody>
          <a:bodyPr wrap="square" rtlCol="0" anchor="t">
            <a:spAutoFit/>
          </a:bodyPr>
          <a:p>
            <a:pPr algn="ctr">
              <a:lnSpc>
                <a:spcPct val="120000"/>
              </a:lnSpc>
              <a:spcBef>
                <a:spcPts val="0"/>
              </a:spcBef>
              <a:spcAft>
                <a:spcPts val="0"/>
              </a:spcAft>
            </a:pPr>
            <a:r>
              <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mj-ea"/>
                <a:ea typeface="+mj-ea"/>
                <a:sym typeface="+mn-ea"/>
              </a:rPr>
              <a:t>声准功放在高新技术</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mj-ea"/>
              <a:ea typeface="+mj-ea"/>
              <a:sym typeface="+mn-ea"/>
            </a:endParaRPr>
          </a:p>
          <a:p>
            <a:pPr algn="ctr">
              <a:lnSpc>
                <a:spcPct val="120000"/>
              </a:lnSpc>
              <a:spcBef>
                <a:spcPts val="0"/>
              </a:spcBef>
              <a:spcAft>
                <a:spcPts val="0"/>
              </a:spcAft>
            </a:pPr>
            <a:r>
              <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mj-ea"/>
                <a:ea typeface="+mj-ea"/>
                <a:sym typeface="+mn-ea"/>
              </a:rPr>
              <a:t>上的突破与应用</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mj-ea"/>
              <a:ea typeface="+mj-ea"/>
              <a:sym typeface="+mn-ea"/>
            </a:endParaRPr>
          </a:p>
        </p:txBody>
      </p:sp>
    </p:spTree>
    <p:custDataLst>
      <p:tags r:id="rId5"/>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8"/>
          <p:cNvSpPr>
            <a:spLocks noGrp="1"/>
          </p:cNvSpPr>
          <p:nvPr>
            <p:ph type="title" hasCustomPrompt="1"/>
          </p:nvPr>
        </p:nvSpPr>
        <p:spPr>
          <a:xfrm>
            <a:off x="2537460" y="697865"/>
            <a:ext cx="7666355" cy="643255"/>
          </a:xfrm>
        </p:spPr>
        <p:txBody>
          <a:bodyPr>
            <a:normAutofit fontScale="90000"/>
          </a:bodyPr>
          <a:p>
            <a:r>
              <a:rPr lang="zh-CN" altLang="en-US" dirty="0" smtClean="0">
                <a:sym typeface="+mn-ea"/>
              </a:rPr>
              <a:t>  </a:t>
            </a:r>
            <a:r>
              <a:rPr lang="zh-CN" altLang="en-US" dirty="0" smtClean="0">
                <a:ln w="6600">
                  <a:solidFill>
                    <a:schemeClr val="accent2"/>
                  </a:solidFill>
                  <a:prstDash val="solid"/>
                </a:ln>
                <a:solidFill>
                  <a:srgbClr val="FFFFFF"/>
                </a:solidFill>
                <a:effectLst>
                  <a:outerShdw dist="38100" dir="2700000" algn="tl" rotWithShape="0">
                    <a:schemeClr val="accent2"/>
                  </a:outerShdw>
                </a:effectLst>
                <a:sym typeface="+mn-ea"/>
              </a:rPr>
              <a:t>基于音频技术上的频带拓宽技术</a:t>
            </a:r>
            <a:endParaRPr lang="zh-CN" altLang="en-US" dirty="0" smtClean="0">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0" name="文本框 9"/>
          <p:cNvSpPr txBox="1"/>
          <p:nvPr userDrawn="1"/>
        </p:nvSpPr>
        <p:spPr>
          <a:xfrm>
            <a:off x="1070610" y="1592580"/>
            <a:ext cx="9946640" cy="484632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bodyPr>
          <a:p>
            <a:pPr marL="457200" indent="-457200" algn="l">
              <a:lnSpc>
                <a:spcPct val="150000"/>
              </a:lnSpc>
              <a:spcBef>
                <a:spcPts val="0"/>
              </a:spcBef>
              <a:spcAft>
                <a:spcPts val="0"/>
              </a:spcAft>
              <a:buFont typeface="Wingdings" panose="05000000000000000000" charset="0"/>
              <a:buChar char="Ø"/>
            </a:pPr>
            <a:r>
              <a:rPr lang="zh-CN" altLang="en-US" sz="2600" b="0" u="none">
                <a:solidFill>
                  <a:srgbClr val="D358A1"/>
                </a:solidFill>
                <a:latin typeface="+mj-ea"/>
                <a:ea typeface="+mj-ea"/>
                <a:cs typeface="Batang" panose="02030600000101010101" charset="-127"/>
              </a:rPr>
              <a:t>通</a:t>
            </a:r>
            <a:r>
              <a:rPr lang="zh-CN" altLang="en-US" sz="2600" b="0" u="none">
                <a:solidFill>
                  <a:srgbClr val="D358A1"/>
                </a:solidFill>
                <a:latin typeface="+mj-ea"/>
                <a:ea typeface="+mj-ea"/>
                <a:cs typeface="宋体" panose="02010600030101010101" pitchFamily="2" charset="-122"/>
              </a:rPr>
              <a:t>过声准的研究</a:t>
            </a:r>
            <a:r>
              <a:rPr lang="en-US" altLang="zh-CN" sz="2600" b="0" u="none">
                <a:solidFill>
                  <a:srgbClr val="D358A1"/>
                </a:solidFill>
                <a:latin typeface="+mj-ea"/>
                <a:ea typeface="+mj-ea"/>
                <a:cs typeface="Arial" panose="020B0604020202020204" pitchFamily="34" charset="0"/>
              </a:rPr>
              <a:t>,</a:t>
            </a:r>
            <a:r>
              <a:rPr lang="zh-CN" altLang="en-US" sz="2600" b="0" u="none">
                <a:solidFill>
                  <a:srgbClr val="D358A1"/>
                </a:solidFill>
                <a:latin typeface="+mj-ea"/>
                <a:ea typeface="+mj-ea"/>
                <a:cs typeface="宋体" panose="02010600030101010101" pitchFamily="2" charset="-122"/>
              </a:rPr>
              <a:t>市面上大多数的功放的听觉效果基本上还停留在模拟时代，集中表现在</a:t>
            </a:r>
            <a:r>
              <a:rPr lang="en-US" altLang="zh-CN" sz="2600" b="0" u="none">
                <a:solidFill>
                  <a:srgbClr val="D358A1"/>
                </a:solidFill>
                <a:latin typeface="+mj-ea"/>
                <a:ea typeface="+mj-ea"/>
                <a:cs typeface="Arial" panose="020B0604020202020204" pitchFamily="34" charset="0"/>
              </a:rPr>
              <a:t>80Hz-14KHz</a:t>
            </a:r>
            <a:r>
              <a:rPr lang="zh-CN" altLang="en-US" sz="2600" b="0" u="none">
                <a:solidFill>
                  <a:srgbClr val="D358A1"/>
                </a:solidFill>
                <a:latin typeface="+mj-ea"/>
                <a:ea typeface="+mj-ea"/>
                <a:cs typeface="宋体" panose="02010600030101010101" pitchFamily="2" charset="-122"/>
              </a:rPr>
              <a:t>（实际测试效果还是在</a:t>
            </a:r>
            <a:r>
              <a:rPr lang="en-US" altLang="zh-CN" sz="2600" b="0" u="none">
                <a:solidFill>
                  <a:srgbClr val="D358A1"/>
                </a:solidFill>
                <a:latin typeface="+mj-ea"/>
                <a:ea typeface="+mj-ea"/>
                <a:cs typeface="Arial" panose="020B0604020202020204" pitchFamily="34" charset="0"/>
              </a:rPr>
              <a:t>20Hz-20KHz</a:t>
            </a:r>
            <a:r>
              <a:rPr lang="zh-CN" altLang="en-US" sz="2600" b="0" u="none">
                <a:solidFill>
                  <a:srgbClr val="D358A1"/>
                </a:solidFill>
                <a:latin typeface="+mj-ea"/>
                <a:ea typeface="+mj-ea"/>
                <a:cs typeface="宋体" panose="02010600030101010101" pitchFamily="2" charset="-122"/>
              </a:rPr>
              <a:t>）：低音区下潜不深，超高音泛音不足。为适应数码音源时代的超宽频带及超大信息量，</a:t>
            </a:r>
            <a:r>
              <a:rPr lang="zh-CN" altLang="en-US" sz="2600" b="0" u="none">
                <a:solidFill>
                  <a:srgbClr val="D358A1"/>
                </a:solidFill>
                <a:latin typeface="+mj-ea"/>
                <a:ea typeface="+mj-ea"/>
                <a:cs typeface="Arial" panose="020B0604020202020204" pitchFamily="34" charset="0"/>
              </a:rPr>
              <a:t> 声准</a:t>
            </a:r>
            <a:r>
              <a:rPr lang="zh-CN" altLang="en-US" sz="2600" b="0" u="none">
                <a:solidFill>
                  <a:srgbClr val="D358A1"/>
                </a:solidFill>
                <a:latin typeface="+mj-ea"/>
                <a:ea typeface="+mj-ea"/>
                <a:cs typeface="宋体" panose="02010600030101010101" pitchFamily="2" charset="-122"/>
              </a:rPr>
              <a:t>开发出独家的听觉频带拓宽技术，让客户真正体现到现代高质量无损音源的超低频率下限和丰富的超高音泛音。凝听或试唱声准的功放产品，有一个很清晰的感觉：声场比其他同类产品宽！带宽在</a:t>
            </a:r>
            <a:r>
              <a:rPr lang="en-US" altLang="zh-CN" sz="2600" b="0" u="none">
                <a:solidFill>
                  <a:srgbClr val="D358A1"/>
                </a:solidFill>
                <a:latin typeface="+mj-ea"/>
                <a:ea typeface="+mj-ea"/>
                <a:cs typeface="Arial" panose="020B0604020202020204" pitchFamily="34" charset="0"/>
              </a:rPr>
              <a:t>20Hz-20KHz</a:t>
            </a:r>
            <a:r>
              <a:rPr lang="zh-CN" altLang="en-US" sz="2600" b="0" u="none">
                <a:solidFill>
                  <a:srgbClr val="D358A1"/>
                </a:solidFill>
                <a:latin typeface="+mj-ea"/>
                <a:ea typeface="+mj-ea"/>
                <a:cs typeface="宋体" panose="02010600030101010101" pitchFamily="2" charset="-122"/>
              </a:rPr>
              <a:t>的完整听觉范围内。</a:t>
            </a:r>
            <a:endParaRPr lang="zh-CN" altLang="en-US" sz="2600" b="0" u="none">
              <a:solidFill>
                <a:srgbClr val="D358A1"/>
              </a:solidFill>
              <a:latin typeface="+mj-ea"/>
              <a:ea typeface="+mj-ea"/>
              <a:cs typeface="宋体" panose="02010600030101010101" pitchFamily="2" charset="-122"/>
            </a:endParaRPr>
          </a:p>
        </p:txBody>
      </p:sp>
      <p:pic>
        <p:nvPicPr>
          <p:cNvPr id="12" name="图片 11" descr="频带拓宽"/>
          <p:cNvPicPr>
            <a:picLocks noChangeAspect="1"/>
          </p:cNvPicPr>
          <p:nvPr userDrawn="1"/>
        </p:nvPicPr>
        <p:blipFill>
          <a:blip r:embed="rId1"/>
          <a:stretch>
            <a:fillRect/>
          </a:stretch>
        </p:blipFill>
        <p:spPr>
          <a:xfrm>
            <a:off x="2068195" y="689293"/>
            <a:ext cx="568960" cy="58801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p:cNvPicPr/>
          <p:nvPr userDrawn="1"/>
        </p:nvPicPr>
        <p:blipFill>
          <a:blip r:embed="rId1"/>
          <a:stretch>
            <a:fillRect/>
          </a:stretch>
        </p:blipFill>
        <p:spPr>
          <a:xfrm>
            <a:off x="800735" y="1893888"/>
            <a:ext cx="10590530" cy="3689985"/>
          </a:xfrm>
          <a:prstGeom prst="rect">
            <a:avLst/>
          </a:prstGeom>
          <a:noFill/>
          <a:ln w="9525">
            <a:noFill/>
          </a:ln>
        </p:spPr>
      </p:pic>
      <p:sp>
        <p:nvSpPr>
          <p:cNvPr id="34" name="文本框 33"/>
          <p:cNvSpPr txBox="1"/>
          <p:nvPr userDrawn="1"/>
        </p:nvSpPr>
        <p:spPr>
          <a:xfrm>
            <a:off x="4478973" y="3652520"/>
            <a:ext cx="3234055" cy="457200"/>
          </a:xfrm>
          <a:prstGeom prst="rect">
            <a:avLst/>
          </a:prstGeom>
          <a:noFill/>
        </p:spPr>
        <p:txBody>
          <a:bodyPr wrap="square" rtlCol="0" anchor="t">
            <a:spAutoFit/>
          </a:bodyPr>
          <a:p>
            <a:pPr marL="0" indent="0" algn="l"/>
            <a:r>
              <a:rPr lang="zh-CN" altLang="en-US" sz="2400">
                <a:solidFill>
                  <a:srgbClr val="D358A1"/>
                </a:solidFill>
                <a:latin typeface="+mj-ea"/>
                <a:ea typeface="+mj-ea"/>
                <a:cs typeface="宋体" panose="02010600030101010101" pitchFamily="2" charset="-122"/>
                <a:sym typeface="+mn-ea"/>
              </a:rPr>
              <a:t>大多数的其它功放</a:t>
            </a:r>
            <a:endParaRPr lang="zh-CN" altLang="en-US" sz="2400">
              <a:solidFill>
                <a:srgbClr val="D358A1"/>
              </a:solidFill>
              <a:latin typeface="+mj-ea"/>
              <a:ea typeface="+mj-ea"/>
              <a:cs typeface="宋体" panose="02010600030101010101" pitchFamily="2" charset="-122"/>
              <a:sym typeface="+mn-ea"/>
            </a:endParaRPr>
          </a:p>
        </p:txBody>
      </p:sp>
      <p:sp>
        <p:nvSpPr>
          <p:cNvPr id="35" name="文本框 34"/>
          <p:cNvSpPr txBox="1"/>
          <p:nvPr userDrawn="1"/>
        </p:nvSpPr>
        <p:spPr>
          <a:xfrm>
            <a:off x="5070475" y="1541145"/>
            <a:ext cx="2051050" cy="457200"/>
          </a:xfrm>
          <a:prstGeom prst="rect">
            <a:avLst/>
          </a:prstGeom>
          <a:noFill/>
        </p:spPr>
        <p:txBody>
          <a:bodyPr wrap="square" rtlCol="0" anchor="t">
            <a:spAutoFit/>
          </a:bodyPr>
          <a:p>
            <a:pPr marL="0" indent="0" algn="l"/>
            <a:r>
              <a:rPr lang="zh-CN" altLang="en-US" sz="2400">
                <a:solidFill>
                  <a:srgbClr val="D358A1"/>
                </a:solidFill>
                <a:latin typeface="+mj-ea"/>
                <a:ea typeface="+mj-ea"/>
                <a:cs typeface="宋体" panose="02010600030101010101" pitchFamily="2" charset="-122"/>
                <a:sym typeface="+mn-ea"/>
              </a:rPr>
              <a:t>声准的功放</a:t>
            </a:r>
            <a:endParaRPr lang="zh-CN" altLang="en-US" sz="2400">
              <a:solidFill>
                <a:srgbClr val="D358A1"/>
              </a:solidFill>
              <a:latin typeface="+mj-ea"/>
              <a:ea typeface="+mj-ea"/>
              <a:cs typeface="宋体" panose="02010600030101010101" pitchFamily="2" charset="-122"/>
              <a:sym typeface="+mn-ea"/>
            </a:endParaRPr>
          </a:p>
        </p:txBody>
      </p:sp>
      <p:cxnSp>
        <p:nvCxnSpPr>
          <p:cNvPr id="36" name="直接连接符 35"/>
          <p:cNvCxnSpPr/>
          <p:nvPr userDrawn="1"/>
        </p:nvCxnSpPr>
        <p:spPr>
          <a:xfrm>
            <a:off x="2369185" y="6080760"/>
            <a:ext cx="746823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7" name="文本框 36"/>
          <p:cNvSpPr txBox="1"/>
          <p:nvPr userDrawn="1"/>
        </p:nvSpPr>
        <p:spPr>
          <a:xfrm>
            <a:off x="738505" y="5567680"/>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20Hz</a:t>
            </a:r>
            <a:endParaRPr lang="en-US" altLang="zh-CN" sz="2400">
              <a:solidFill>
                <a:srgbClr val="D358A1"/>
              </a:solidFill>
              <a:latin typeface="+mj-ea"/>
              <a:ea typeface="+mj-ea"/>
              <a:cs typeface="宋体" panose="02010600030101010101" pitchFamily="2" charset="-122"/>
              <a:sym typeface="+mn-ea"/>
            </a:endParaRPr>
          </a:p>
        </p:txBody>
      </p:sp>
      <p:cxnSp>
        <p:nvCxnSpPr>
          <p:cNvPr id="38" name="直接连接符 37"/>
          <p:cNvCxnSpPr/>
          <p:nvPr userDrawn="1"/>
        </p:nvCxnSpPr>
        <p:spPr>
          <a:xfrm>
            <a:off x="9822180" y="6080760"/>
            <a:ext cx="151447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flipH="1">
            <a:off x="824230" y="6080760"/>
            <a:ext cx="155956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40" name="文本框 39"/>
          <p:cNvSpPr txBox="1"/>
          <p:nvPr userDrawn="1"/>
        </p:nvSpPr>
        <p:spPr>
          <a:xfrm>
            <a:off x="1990090" y="5567680"/>
            <a:ext cx="102997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100Hz</a:t>
            </a:r>
            <a:endParaRPr lang="en-US" altLang="zh-CN" sz="2400">
              <a:solidFill>
                <a:srgbClr val="D358A1"/>
              </a:solidFill>
              <a:latin typeface="+mj-ea"/>
              <a:ea typeface="+mj-ea"/>
              <a:cs typeface="宋体" panose="02010600030101010101" pitchFamily="2" charset="-122"/>
              <a:sym typeface="+mn-ea"/>
            </a:endParaRPr>
          </a:p>
        </p:txBody>
      </p:sp>
      <p:sp>
        <p:nvSpPr>
          <p:cNvPr id="41" name="文本框 40"/>
          <p:cNvSpPr txBox="1"/>
          <p:nvPr userDrawn="1"/>
        </p:nvSpPr>
        <p:spPr>
          <a:xfrm>
            <a:off x="9244965" y="5567680"/>
            <a:ext cx="98425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14kHz</a:t>
            </a:r>
            <a:endParaRPr lang="en-US" altLang="zh-CN" sz="2400">
              <a:solidFill>
                <a:srgbClr val="D358A1"/>
              </a:solidFill>
              <a:latin typeface="+mj-ea"/>
              <a:ea typeface="+mj-ea"/>
              <a:cs typeface="宋体" panose="02010600030101010101" pitchFamily="2" charset="-122"/>
              <a:sym typeface="+mn-ea"/>
            </a:endParaRPr>
          </a:p>
        </p:txBody>
      </p:sp>
      <p:sp>
        <p:nvSpPr>
          <p:cNvPr id="42" name="文本框 41"/>
          <p:cNvSpPr txBox="1"/>
          <p:nvPr userDrawn="1"/>
        </p:nvSpPr>
        <p:spPr>
          <a:xfrm>
            <a:off x="10554970" y="5567680"/>
            <a:ext cx="95440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20kHz</a:t>
            </a:r>
            <a:endParaRPr lang="en-US" altLang="zh-CN" sz="2400">
              <a:solidFill>
                <a:srgbClr val="D358A1"/>
              </a:solidFill>
              <a:latin typeface="+mj-ea"/>
              <a:ea typeface="+mj-ea"/>
              <a:cs typeface="宋体" panose="02010600030101010101" pitchFamily="2" charset="-122"/>
              <a:sym typeface="+mn-ea"/>
            </a:endParaRPr>
          </a:p>
        </p:txBody>
      </p:sp>
      <p:sp>
        <p:nvSpPr>
          <p:cNvPr id="9" name="标题 8"/>
          <p:cNvSpPr>
            <a:spLocks noGrp="1"/>
          </p:cNvSpPr>
          <p:nvPr>
            <p:ph type="title" hasCustomPrompt="1"/>
          </p:nvPr>
        </p:nvSpPr>
        <p:spPr>
          <a:xfrm>
            <a:off x="1686560" y="596265"/>
            <a:ext cx="8218805" cy="643255"/>
          </a:xfrm>
        </p:spPr>
        <p:txBody>
          <a:bodyPr>
            <a:normAutofit fontScale="90000"/>
          </a:bodyPr>
          <a:p>
            <a:r>
              <a:rPr lang="zh-CN" altLang="en-US" dirty="0" smtClean="0">
                <a:sym typeface="+mn-ea"/>
              </a:rPr>
              <a:t>  </a:t>
            </a:r>
            <a:r>
              <a:rPr lang="zh-CN" altLang="en-US" dirty="0" smtClean="0">
                <a:ln w="6600">
                  <a:solidFill>
                    <a:schemeClr val="accent2"/>
                  </a:solidFill>
                  <a:prstDash val="solid"/>
                </a:ln>
                <a:solidFill>
                  <a:srgbClr val="FFFFFF"/>
                </a:solidFill>
                <a:effectLst>
                  <a:outerShdw dist="38100" dir="2700000" algn="tl" rotWithShape="0">
                    <a:schemeClr val="accent2"/>
                  </a:outerShdw>
                </a:effectLst>
                <a:sym typeface="+mn-ea"/>
              </a:rPr>
              <a:t>基于音频技术上的频带拓宽技术示意图</a:t>
            </a:r>
            <a:endParaRPr lang="zh-CN" altLang="en-US" dirty="0" smtClean="0">
              <a:ln w="6600">
                <a:solidFill>
                  <a:schemeClr val="accent2"/>
                </a:solidFill>
                <a:prstDash val="solid"/>
              </a:ln>
              <a:solidFill>
                <a:srgbClr val="FFFFFF"/>
              </a:solidFill>
              <a:effectLst>
                <a:outerShdw dist="38100" dir="2700000" algn="tl" rotWithShape="0">
                  <a:schemeClr val="accent2"/>
                </a:outerShdw>
              </a:effectLst>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标题 66"/>
          <p:cNvSpPr>
            <a:spLocks noGrp="1"/>
          </p:cNvSpPr>
          <p:nvPr>
            <p:ph type="title" hasCustomPrompt="1"/>
          </p:nvPr>
        </p:nvSpPr>
        <p:spPr>
          <a:xfrm>
            <a:off x="3116580" y="697865"/>
            <a:ext cx="6646545" cy="643255"/>
          </a:xfrm>
        </p:spPr>
        <p:txBody>
          <a:bodyPr>
            <a:normAutofit fontScale="90000"/>
          </a:bodyPr>
          <a:p>
            <a:r>
              <a:rPr lang="zh-CN" altLang="en-US" dirty="0" smtClean="0">
                <a:sym typeface="+mn-ea"/>
              </a:rPr>
              <a:t>  音频电流频谱重新分配技术</a:t>
            </a:r>
            <a:endParaRPr lang="zh-CN" altLang="en-US"/>
          </a:p>
        </p:txBody>
      </p:sp>
      <p:sp>
        <p:nvSpPr>
          <p:cNvPr id="68" name="文本框 67"/>
          <p:cNvSpPr txBox="1"/>
          <p:nvPr userDrawn="1"/>
        </p:nvSpPr>
        <p:spPr>
          <a:xfrm>
            <a:off x="1070610" y="1785620"/>
            <a:ext cx="9946640" cy="444754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bodyPr>
          <a:p>
            <a:pPr marL="457200" indent="-457200" algn="l">
              <a:lnSpc>
                <a:spcPct val="130000"/>
              </a:lnSpc>
              <a:spcBef>
                <a:spcPts val="0"/>
              </a:spcBef>
              <a:spcAft>
                <a:spcPts val="0"/>
              </a:spcAft>
              <a:buFont typeface="Wingdings" panose="05000000000000000000" charset="0"/>
              <a:buChar char="Ø"/>
            </a:pPr>
            <a:r>
              <a:rPr lang="zh-CN" altLang="en-US" sz="2200" b="0" u="none">
                <a:solidFill>
                  <a:srgbClr val="D358A1"/>
                </a:solidFill>
                <a:latin typeface="+mj-ea"/>
                <a:ea typeface="+mj-ea"/>
                <a:cs typeface="宋体" panose="02010600030101010101" pitchFamily="2" charset="-122"/>
              </a:rPr>
              <a:t>声准通过大量的基础实验分析发现，功放之所有不同的音色，是由于功放在20Hz-20KHz范围内，不同频率的“电流能量谱”分布差异造成的，这个“电流能量频谱”就好像人的指纹一样，每个功放的是不一样的，因此就产生了不同的音色。有些取巧的功放用改变功放的频率响应（做PEQ）的方法，改变功放的音色，这实际上是用电压的幅度改变音色，但是这种手段没有电流的支持是徒劳的，而且在你想要的频点上做电压幅度的调整，不一定意味着该点的电流就“愿意”按着你的意思去增减。因此这个PEQ的手段做出的声音是虚构的，有电压不一定有电流的。</a:t>
            </a:r>
            <a:endParaRPr lang="zh-CN" altLang="en-US" sz="2200" b="0" u="none">
              <a:solidFill>
                <a:srgbClr val="D358A1"/>
              </a:solidFill>
              <a:latin typeface="+mj-ea"/>
              <a:ea typeface="+mj-ea"/>
              <a:cs typeface="宋体" panose="02010600030101010101" pitchFamily="2" charset="-122"/>
            </a:endParaRPr>
          </a:p>
          <a:p>
            <a:pPr marL="457200" indent="-457200" algn="l">
              <a:lnSpc>
                <a:spcPct val="130000"/>
              </a:lnSpc>
              <a:spcBef>
                <a:spcPts val="0"/>
              </a:spcBef>
              <a:spcAft>
                <a:spcPts val="0"/>
              </a:spcAft>
              <a:buFont typeface="Wingdings" panose="05000000000000000000" charset="0"/>
              <a:buChar char="Ø"/>
            </a:pPr>
            <a:r>
              <a:rPr lang="zh-CN" altLang="en-US" sz="2200" b="0" u="none">
                <a:solidFill>
                  <a:srgbClr val="D358A1"/>
                </a:solidFill>
                <a:latin typeface="+mj-ea"/>
                <a:ea typeface="+mj-ea"/>
                <a:cs typeface="宋体" panose="02010600030101010101" pitchFamily="2" charset="-122"/>
              </a:rPr>
              <a:t>声准的“音频电流频谱重新分配技术"，采取的是，重新分配各频点电流能量的方法去影响声音，如下图所示：从红色-深蓝色代表着能力的从高到低。</a:t>
            </a:r>
            <a:endParaRPr lang="zh-CN" altLang="en-US" sz="2200" b="0" u="none">
              <a:solidFill>
                <a:srgbClr val="D358A1"/>
              </a:solidFill>
              <a:latin typeface="+mj-ea"/>
              <a:ea typeface="+mj-ea"/>
              <a:cs typeface="宋体" panose="02010600030101010101" pitchFamily="2" charset="-122"/>
            </a:endParaRPr>
          </a:p>
        </p:txBody>
      </p:sp>
      <p:pic>
        <p:nvPicPr>
          <p:cNvPr id="69" name="图片 68" descr="电流分配"/>
          <p:cNvPicPr>
            <a:picLocks noChangeAspect="1"/>
          </p:cNvPicPr>
          <p:nvPr userDrawn="1"/>
        </p:nvPicPr>
        <p:blipFill>
          <a:blip r:embed="rId1"/>
          <a:stretch>
            <a:fillRect/>
          </a:stretch>
        </p:blipFill>
        <p:spPr>
          <a:xfrm>
            <a:off x="2629535" y="671195"/>
            <a:ext cx="524510" cy="62547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5" name="图片 1073742854"/>
          <p:cNvPicPr/>
          <p:nvPr userDrawn="1"/>
        </p:nvPicPr>
        <p:blipFill>
          <a:blip r:embed="rId1"/>
          <a:stretch>
            <a:fillRect/>
          </a:stretch>
        </p:blipFill>
        <p:spPr>
          <a:xfrm>
            <a:off x="897573" y="1689735"/>
            <a:ext cx="10396855" cy="1080000"/>
          </a:xfrm>
          <a:prstGeom prst="rect">
            <a:avLst/>
          </a:prstGeom>
          <a:noFill/>
          <a:ln w="9525">
            <a:noFill/>
          </a:ln>
        </p:spPr>
      </p:pic>
      <p:pic>
        <p:nvPicPr>
          <p:cNvPr id="1073742856" name="图片 1073742855"/>
          <p:cNvPicPr/>
          <p:nvPr userDrawn="1"/>
        </p:nvPicPr>
        <p:blipFill>
          <a:blip r:embed="rId2"/>
          <a:stretch>
            <a:fillRect/>
          </a:stretch>
        </p:blipFill>
        <p:spPr>
          <a:xfrm>
            <a:off x="897600" y="4383405"/>
            <a:ext cx="10396800" cy="1080000"/>
          </a:xfrm>
          <a:prstGeom prst="rect">
            <a:avLst/>
          </a:prstGeom>
          <a:noFill/>
          <a:ln w="9525">
            <a:noFill/>
          </a:ln>
        </p:spPr>
      </p:pic>
      <p:sp>
        <p:nvSpPr>
          <p:cNvPr id="20" name="文本框 19"/>
          <p:cNvSpPr txBox="1"/>
          <p:nvPr userDrawn="1"/>
        </p:nvSpPr>
        <p:spPr>
          <a:xfrm>
            <a:off x="1030605" y="1182370"/>
            <a:ext cx="3234055" cy="457200"/>
          </a:xfrm>
          <a:prstGeom prst="rect">
            <a:avLst/>
          </a:prstGeom>
          <a:noFill/>
        </p:spPr>
        <p:txBody>
          <a:bodyPr wrap="square" rtlCol="0" anchor="t">
            <a:spAutoFit/>
          </a:bodyPr>
          <a:p>
            <a:pPr marL="0" indent="0" algn="l"/>
            <a:r>
              <a:rPr lang="zh-CN" altLang="en-US" sz="2400">
                <a:solidFill>
                  <a:srgbClr val="D358A1"/>
                </a:solidFill>
                <a:latin typeface="+mj-ea"/>
                <a:ea typeface="+mj-ea"/>
                <a:cs typeface="宋体" panose="02010600030101010101" pitchFamily="2" charset="-122"/>
                <a:sym typeface="+mn-ea"/>
              </a:rPr>
              <a:t>原来的功放电流能量谱</a:t>
            </a:r>
            <a:endParaRPr lang="zh-CN" altLang="en-US" sz="2400">
              <a:solidFill>
                <a:srgbClr val="D358A1"/>
              </a:solidFill>
              <a:latin typeface="+mj-ea"/>
              <a:ea typeface="+mj-ea"/>
              <a:cs typeface="宋体" panose="02010600030101010101" pitchFamily="2" charset="-122"/>
              <a:sym typeface="+mn-ea"/>
            </a:endParaRPr>
          </a:p>
        </p:txBody>
      </p:sp>
      <p:sp>
        <p:nvSpPr>
          <p:cNvPr id="22" name="文本框 21"/>
          <p:cNvSpPr txBox="1"/>
          <p:nvPr userDrawn="1"/>
        </p:nvSpPr>
        <p:spPr>
          <a:xfrm>
            <a:off x="1030605" y="3917950"/>
            <a:ext cx="5110480" cy="457200"/>
          </a:xfrm>
          <a:prstGeom prst="rect">
            <a:avLst/>
          </a:prstGeom>
          <a:noFill/>
        </p:spPr>
        <p:txBody>
          <a:bodyPr wrap="square" rtlCol="0" anchor="t">
            <a:spAutoFit/>
          </a:bodyPr>
          <a:p>
            <a:pPr marL="0" indent="0"/>
            <a:r>
              <a:rPr lang="zh-CN" altLang="en-US" sz="2400">
                <a:solidFill>
                  <a:srgbClr val="D358A1"/>
                </a:solidFill>
                <a:latin typeface="+mj-ea"/>
                <a:ea typeface="+mj-ea"/>
                <a:cs typeface="宋体" panose="02010600030101010101" pitchFamily="2" charset="-122"/>
                <a:sym typeface="+mn-ea"/>
              </a:rPr>
              <a:t>重新分配后的功放电流能量谱</a:t>
            </a:r>
            <a:endParaRPr lang="zh-CN" altLang="en-US" sz="2400">
              <a:solidFill>
                <a:srgbClr val="D358A1"/>
              </a:solidFill>
              <a:latin typeface="+mj-ea"/>
              <a:ea typeface="+mj-ea"/>
              <a:cs typeface="宋体" panose="02010600030101010101" pitchFamily="2" charset="-122"/>
              <a:sym typeface="+mn-ea"/>
            </a:endParaRPr>
          </a:p>
        </p:txBody>
      </p:sp>
      <p:cxnSp>
        <p:nvCxnSpPr>
          <p:cNvPr id="24" name="直接连接符 23"/>
          <p:cNvCxnSpPr/>
          <p:nvPr userDrawn="1"/>
        </p:nvCxnSpPr>
        <p:spPr>
          <a:xfrm>
            <a:off x="899160" y="6060565"/>
            <a:ext cx="1037780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nvCxnSpPr>
        <p:spPr>
          <a:xfrm>
            <a:off x="8307705"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nvCxnSpPr>
        <p:spPr>
          <a:xfrm>
            <a:off x="899160"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2383790"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708525"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a:off x="10017125"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a:off x="11261725" y="5790565"/>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738505" y="5438140"/>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20Hz</a:t>
            </a:r>
            <a:endParaRPr lang="en-US" altLang="zh-CN" sz="2400">
              <a:solidFill>
                <a:srgbClr val="D358A1"/>
              </a:solidFill>
              <a:latin typeface="+mj-ea"/>
              <a:ea typeface="+mj-ea"/>
              <a:cs typeface="宋体" panose="02010600030101010101" pitchFamily="2" charset="-122"/>
              <a:sym typeface="+mn-ea"/>
            </a:endParaRPr>
          </a:p>
        </p:txBody>
      </p:sp>
      <p:sp>
        <p:nvSpPr>
          <p:cNvPr id="34" name="文本框 33"/>
          <p:cNvSpPr txBox="1"/>
          <p:nvPr userDrawn="1"/>
        </p:nvSpPr>
        <p:spPr>
          <a:xfrm>
            <a:off x="1975485" y="5438140"/>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80Hz</a:t>
            </a:r>
            <a:endParaRPr lang="en-US" altLang="zh-CN" sz="2400">
              <a:solidFill>
                <a:srgbClr val="D358A1"/>
              </a:solidFill>
              <a:latin typeface="+mj-ea"/>
              <a:ea typeface="+mj-ea"/>
              <a:cs typeface="宋体" panose="02010600030101010101" pitchFamily="2" charset="-122"/>
              <a:sym typeface="+mn-ea"/>
            </a:endParaRPr>
          </a:p>
        </p:txBody>
      </p:sp>
      <p:sp>
        <p:nvSpPr>
          <p:cNvPr id="35" name="文本框 34"/>
          <p:cNvSpPr txBox="1"/>
          <p:nvPr userDrawn="1"/>
        </p:nvSpPr>
        <p:spPr>
          <a:xfrm>
            <a:off x="1186815" y="612013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6" name="文本框 35"/>
          <p:cNvSpPr txBox="1"/>
          <p:nvPr userDrawn="1"/>
        </p:nvSpPr>
        <p:spPr>
          <a:xfrm>
            <a:off x="4224020" y="5438140"/>
            <a:ext cx="96901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300Hz</a:t>
            </a:r>
            <a:endParaRPr lang="en-US" altLang="zh-CN" sz="2400">
              <a:solidFill>
                <a:srgbClr val="D358A1"/>
              </a:solidFill>
              <a:latin typeface="+mj-ea"/>
              <a:ea typeface="+mj-ea"/>
              <a:cs typeface="宋体" panose="02010600030101010101" pitchFamily="2" charset="-122"/>
              <a:sym typeface="+mn-ea"/>
            </a:endParaRPr>
          </a:p>
        </p:txBody>
      </p:sp>
      <p:sp>
        <p:nvSpPr>
          <p:cNvPr id="37" name="文本框 36"/>
          <p:cNvSpPr txBox="1"/>
          <p:nvPr userDrawn="1"/>
        </p:nvSpPr>
        <p:spPr>
          <a:xfrm>
            <a:off x="7905433" y="5438140"/>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6KHz</a:t>
            </a:r>
            <a:endParaRPr lang="en-US" altLang="zh-CN" sz="2400">
              <a:solidFill>
                <a:srgbClr val="D358A1"/>
              </a:solidFill>
              <a:latin typeface="+mj-ea"/>
              <a:ea typeface="+mj-ea"/>
              <a:cs typeface="宋体" panose="02010600030101010101" pitchFamily="2" charset="-122"/>
              <a:sym typeface="+mn-ea"/>
            </a:endParaRPr>
          </a:p>
        </p:txBody>
      </p:sp>
      <p:sp>
        <p:nvSpPr>
          <p:cNvPr id="38" name="文本框 37"/>
          <p:cNvSpPr txBox="1"/>
          <p:nvPr userDrawn="1"/>
        </p:nvSpPr>
        <p:spPr>
          <a:xfrm>
            <a:off x="9308465" y="5438140"/>
            <a:ext cx="95377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12KHz</a:t>
            </a:r>
            <a:endParaRPr lang="en-US" altLang="zh-CN" sz="2400">
              <a:solidFill>
                <a:srgbClr val="D358A1"/>
              </a:solidFill>
              <a:latin typeface="+mj-ea"/>
              <a:ea typeface="+mj-ea"/>
              <a:cs typeface="宋体" panose="02010600030101010101" pitchFamily="2" charset="-122"/>
              <a:sym typeface="+mn-ea"/>
            </a:endParaRPr>
          </a:p>
        </p:txBody>
      </p:sp>
      <p:sp>
        <p:nvSpPr>
          <p:cNvPr id="39" name="文本框 38"/>
          <p:cNvSpPr txBox="1"/>
          <p:nvPr userDrawn="1"/>
        </p:nvSpPr>
        <p:spPr>
          <a:xfrm>
            <a:off x="10480040" y="5438140"/>
            <a:ext cx="104394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20KHz</a:t>
            </a:r>
            <a:endParaRPr lang="en-US" altLang="zh-CN" sz="2400">
              <a:solidFill>
                <a:srgbClr val="D358A1"/>
              </a:solidFill>
              <a:latin typeface="+mj-ea"/>
              <a:ea typeface="+mj-ea"/>
              <a:cs typeface="宋体" panose="02010600030101010101" pitchFamily="2" charset="-122"/>
              <a:sym typeface="+mn-ea"/>
            </a:endParaRPr>
          </a:p>
        </p:txBody>
      </p:sp>
      <p:sp>
        <p:nvSpPr>
          <p:cNvPr id="41" name="文本框 40"/>
          <p:cNvSpPr txBox="1"/>
          <p:nvPr userDrawn="1"/>
        </p:nvSpPr>
        <p:spPr>
          <a:xfrm>
            <a:off x="3046413" y="612013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46" name="文本框 45"/>
          <p:cNvSpPr txBox="1"/>
          <p:nvPr userDrawn="1"/>
        </p:nvSpPr>
        <p:spPr>
          <a:xfrm>
            <a:off x="6105843" y="612013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47" name="文本框 46"/>
          <p:cNvSpPr txBox="1"/>
          <p:nvPr userDrawn="1"/>
        </p:nvSpPr>
        <p:spPr>
          <a:xfrm>
            <a:off x="8774748" y="612013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48" name="文本框 47"/>
          <p:cNvSpPr txBox="1"/>
          <p:nvPr userDrawn="1"/>
        </p:nvSpPr>
        <p:spPr>
          <a:xfrm>
            <a:off x="10229533" y="6120130"/>
            <a:ext cx="804545" cy="483235"/>
          </a:xfrm>
          <a:prstGeom prst="rect">
            <a:avLst/>
          </a:prstGeom>
          <a:noFill/>
        </p:spPr>
        <p:txBody>
          <a:bodyPr wrap="square" rtlCol="0" anchor="t">
            <a:spAutoFit/>
          </a:bodyPr>
          <a:p>
            <a:pPr marL="0" indent="0" algn="l"/>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7%</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cxnSp>
        <p:nvCxnSpPr>
          <p:cNvPr id="49" name="直接连接符 48"/>
          <p:cNvCxnSpPr/>
          <p:nvPr userDrawn="1"/>
        </p:nvCxnSpPr>
        <p:spPr>
          <a:xfrm>
            <a:off x="909320" y="3359910"/>
            <a:ext cx="1037780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nvCxnSpPr>
        <p:spPr>
          <a:xfrm>
            <a:off x="8317865"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nvCxnSpPr>
        <p:spPr>
          <a:xfrm>
            <a:off x="909320"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userDrawn="1"/>
        </p:nvCxnSpPr>
        <p:spPr>
          <a:xfrm>
            <a:off x="2393950"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userDrawn="1"/>
        </p:nvCxnSpPr>
        <p:spPr>
          <a:xfrm>
            <a:off x="4718685"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userDrawn="1"/>
        </p:nvCxnSpPr>
        <p:spPr>
          <a:xfrm>
            <a:off x="10027285"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userDrawn="1"/>
        </p:nvCxnSpPr>
        <p:spPr>
          <a:xfrm>
            <a:off x="11271885" y="3089910"/>
            <a:ext cx="0" cy="54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6" name="文本框 55"/>
          <p:cNvSpPr txBox="1"/>
          <p:nvPr userDrawn="1"/>
        </p:nvSpPr>
        <p:spPr>
          <a:xfrm>
            <a:off x="748665" y="2737485"/>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20Hz</a:t>
            </a:r>
            <a:endParaRPr lang="en-US" altLang="zh-CN" sz="2400">
              <a:solidFill>
                <a:srgbClr val="D358A1"/>
              </a:solidFill>
              <a:latin typeface="+mj-ea"/>
              <a:ea typeface="+mj-ea"/>
              <a:cs typeface="宋体" panose="02010600030101010101" pitchFamily="2" charset="-122"/>
              <a:sym typeface="+mn-ea"/>
            </a:endParaRPr>
          </a:p>
        </p:txBody>
      </p:sp>
      <p:sp>
        <p:nvSpPr>
          <p:cNvPr id="57" name="文本框 56"/>
          <p:cNvSpPr txBox="1"/>
          <p:nvPr userDrawn="1"/>
        </p:nvSpPr>
        <p:spPr>
          <a:xfrm>
            <a:off x="1985645" y="2737485"/>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80Hz</a:t>
            </a:r>
            <a:endParaRPr lang="en-US" altLang="zh-CN" sz="2400">
              <a:solidFill>
                <a:srgbClr val="D358A1"/>
              </a:solidFill>
              <a:latin typeface="+mj-ea"/>
              <a:ea typeface="+mj-ea"/>
              <a:cs typeface="宋体" panose="02010600030101010101" pitchFamily="2" charset="-122"/>
              <a:sym typeface="+mn-ea"/>
            </a:endParaRPr>
          </a:p>
        </p:txBody>
      </p:sp>
      <p:sp>
        <p:nvSpPr>
          <p:cNvPr id="58" name="文本框 57"/>
          <p:cNvSpPr txBox="1"/>
          <p:nvPr userDrawn="1"/>
        </p:nvSpPr>
        <p:spPr>
          <a:xfrm>
            <a:off x="1313815" y="343408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10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59" name="文本框 58"/>
          <p:cNvSpPr txBox="1"/>
          <p:nvPr userDrawn="1"/>
        </p:nvSpPr>
        <p:spPr>
          <a:xfrm>
            <a:off x="4234180" y="2737485"/>
            <a:ext cx="96901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300Hz</a:t>
            </a:r>
            <a:endParaRPr lang="en-US" altLang="zh-CN" sz="2400">
              <a:solidFill>
                <a:srgbClr val="D358A1"/>
              </a:solidFill>
              <a:latin typeface="+mj-ea"/>
              <a:ea typeface="+mj-ea"/>
              <a:cs typeface="宋体" panose="02010600030101010101" pitchFamily="2" charset="-122"/>
              <a:sym typeface="+mn-ea"/>
            </a:endParaRPr>
          </a:p>
        </p:txBody>
      </p:sp>
      <p:sp>
        <p:nvSpPr>
          <p:cNvPr id="60" name="文本框 59"/>
          <p:cNvSpPr txBox="1"/>
          <p:nvPr userDrawn="1"/>
        </p:nvSpPr>
        <p:spPr>
          <a:xfrm>
            <a:off x="7915593" y="2737485"/>
            <a:ext cx="804545"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6KHz</a:t>
            </a:r>
            <a:endParaRPr lang="en-US" altLang="zh-CN" sz="2400">
              <a:solidFill>
                <a:srgbClr val="D358A1"/>
              </a:solidFill>
              <a:latin typeface="+mj-ea"/>
              <a:ea typeface="+mj-ea"/>
              <a:cs typeface="宋体" panose="02010600030101010101" pitchFamily="2" charset="-122"/>
              <a:sym typeface="+mn-ea"/>
            </a:endParaRPr>
          </a:p>
        </p:txBody>
      </p:sp>
      <p:sp>
        <p:nvSpPr>
          <p:cNvPr id="61" name="文本框 60"/>
          <p:cNvSpPr txBox="1"/>
          <p:nvPr userDrawn="1"/>
        </p:nvSpPr>
        <p:spPr>
          <a:xfrm>
            <a:off x="9318625" y="2737485"/>
            <a:ext cx="95377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12KHz</a:t>
            </a:r>
            <a:endParaRPr lang="en-US" altLang="zh-CN" sz="2400">
              <a:solidFill>
                <a:srgbClr val="D358A1"/>
              </a:solidFill>
              <a:latin typeface="+mj-ea"/>
              <a:ea typeface="+mj-ea"/>
              <a:cs typeface="宋体" panose="02010600030101010101" pitchFamily="2" charset="-122"/>
              <a:sym typeface="+mn-ea"/>
            </a:endParaRPr>
          </a:p>
        </p:txBody>
      </p:sp>
      <p:sp>
        <p:nvSpPr>
          <p:cNvPr id="62" name="文本框 61"/>
          <p:cNvSpPr txBox="1"/>
          <p:nvPr userDrawn="1"/>
        </p:nvSpPr>
        <p:spPr>
          <a:xfrm>
            <a:off x="10490200" y="2737485"/>
            <a:ext cx="1043940" cy="457200"/>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20KHz</a:t>
            </a:r>
            <a:endParaRPr lang="en-US" altLang="zh-CN" sz="2400">
              <a:solidFill>
                <a:srgbClr val="D358A1"/>
              </a:solidFill>
              <a:latin typeface="+mj-ea"/>
              <a:ea typeface="+mj-ea"/>
              <a:cs typeface="宋体" panose="02010600030101010101" pitchFamily="2" charset="-122"/>
              <a:sym typeface="+mn-ea"/>
            </a:endParaRPr>
          </a:p>
        </p:txBody>
      </p:sp>
      <p:sp>
        <p:nvSpPr>
          <p:cNvPr id="63" name="文本框 62"/>
          <p:cNvSpPr txBox="1"/>
          <p:nvPr userDrawn="1"/>
        </p:nvSpPr>
        <p:spPr>
          <a:xfrm>
            <a:off x="3173413" y="343408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50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64" name="文本框 63"/>
          <p:cNvSpPr txBox="1"/>
          <p:nvPr userDrawn="1"/>
        </p:nvSpPr>
        <p:spPr>
          <a:xfrm>
            <a:off x="6232843" y="3434080"/>
            <a:ext cx="804545" cy="483235"/>
          </a:xfrm>
          <a:prstGeom prst="rect">
            <a:avLst/>
          </a:prstGeom>
          <a:noFill/>
        </p:spPr>
        <p:txBody>
          <a:bodyPr wrap="square" rtlCol="0" anchor="t">
            <a:spAutoFit/>
          </a:bodyPr>
          <a:p>
            <a:pPr marL="0" indent="0" algn="l"/>
            <a:r>
              <a:rPr lang="en-US" altLang="zh-CN" sz="2400">
                <a:solidFill>
                  <a:srgbClr val="D358A1"/>
                </a:solidFill>
                <a:latin typeface="+mj-ea"/>
                <a:ea typeface="+mj-ea"/>
                <a:cs typeface="宋体" panose="02010600030101010101" pitchFamily="2" charset="-122"/>
                <a:sym typeface="+mn-ea"/>
              </a:rPr>
              <a:t>0</a:t>
            </a:r>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65" name="文本框 64"/>
          <p:cNvSpPr txBox="1"/>
          <p:nvPr userDrawn="1"/>
        </p:nvSpPr>
        <p:spPr>
          <a:xfrm>
            <a:off x="8901748" y="3434080"/>
            <a:ext cx="804545" cy="483235"/>
          </a:xfrm>
          <a:prstGeom prst="rect">
            <a:avLst/>
          </a:prstGeom>
          <a:noFill/>
        </p:spPr>
        <p:txBody>
          <a:bodyPr wrap="square" rtlCol="0" anchor="t">
            <a:spAutoFit/>
          </a:bodyPr>
          <a:p>
            <a:pPr marL="0" indent="0" algn="l"/>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7%</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66" name="文本框 65"/>
          <p:cNvSpPr txBox="1"/>
          <p:nvPr userDrawn="1"/>
        </p:nvSpPr>
        <p:spPr>
          <a:xfrm>
            <a:off x="10356533" y="3434080"/>
            <a:ext cx="804545" cy="483235"/>
          </a:xfrm>
          <a:prstGeom prst="rect">
            <a:avLst/>
          </a:prstGeom>
          <a:noFill/>
        </p:spPr>
        <p:txBody>
          <a:bodyPr wrap="square" rtlCol="0" anchor="t">
            <a:spAutoFit/>
          </a:bodyPr>
          <a:p>
            <a:pPr marL="0" indent="0" algn="l"/>
            <a:r>
              <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rPr>
              <a:t>3%</a:t>
            </a:r>
            <a:endParaRPr lang="en-US" altLang="zh-CN" sz="2400">
              <a:solidFill>
                <a:srgbClr val="D358A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67" name="标题 66"/>
          <p:cNvSpPr>
            <a:spLocks noGrp="1"/>
          </p:cNvSpPr>
          <p:nvPr>
            <p:ph type="title" hasCustomPrompt="1"/>
          </p:nvPr>
        </p:nvSpPr>
        <p:spPr>
          <a:xfrm>
            <a:off x="2316480" y="329565"/>
            <a:ext cx="7397115" cy="643255"/>
          </a:xfrm>
        </p:spPr>
        <p:txBody>
          <a:bodyPr>
            <a:normAutofit fontScale="90000"/>
          </a:bodyPr>
          <a:p>
            <a:r>
              <a:rPr lang="zh-CN" altLang="en-US" dirty="0" smtClean="0">
                <a:sym typeface="+mn-ea"/>
              </a:rPr>
              <a:t>  音频电流频谱重新分配技术示意图</a:t>
            </a:r>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标题 66"/>
          <p:cNvSpPr>
            <a:spLocks noGrp="1"/>
          </p:cNvSpPr>
          <p:nvPr>
            <p:ph type="title" hasCustomPrompt="1"/>
          </p:nvPr>
        </p:nvSpPr>
        <p:spPr>
          <a:xfrm>
            <a:off x="3116580" y="723265"/>
            <a:ext cx="3218180" cy="643255"/>
          </a:xfrm>
        </p:spPr>
        <p:txBody>
          <a:bodyPr>
            <a:normAutofit fontScale="90000"/>
          </a:bodyPr>
          <a:p>
            <a:r>
              <a:rPr lang="zh-CN" altLang="en-US" dirty="0" smtClean="0">
                <a:sym typeface="+mn-ea"/>
              </a:rPr>
              <a:t>  人声加速技术</a:t>
            </a:r>
            <a:endParaRPr lang="zh-CN" altLang="en-US" dirty="0" smtClean="0">
              <a:sym typeface="+mn-ea"/>
            </a:endParaRPr>
          </a:p>
        </p:txBody>
      </p:sp>
      <p:sp>
        <p:nvSpPr>
          <p:cNvPr id="68" name="文本框 67"/>
          <p:cNvSpPr txBox="1"/>
          <p:nvPr userDrawn="1"/>
        </p:nvSpPr>
        <p:spPr>
          <a:xfrm>
            <a:off x="1070610" y="2001520"/>
            <a:ext cx="9946640" cy="393192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bodyPr>
          <a:p>
            <a:pPr marL="457200" indent="-457200" algn="l">
              <a:lnSpc>
                <a:spcPct val="150000"/>
              </a:lnSpc>
              <a:spcBef>
                <a:spcPts val="0"/>
              </a:spcBef>
              <a:spcAft>
                <a:spcPts val="0"/>
              </a:spcAft>
              <a:buFont typeface="Wingdings" panose="05000000000000000000" charset="0"/>
              <a:buChar char="Ø"/>
            </a:pPr>
            <a:r>
              <a:rPr lang="zh-CN" altLang="en-US" sz="2800" b="0" u="none">
                <a:solidFill>
                  <a:srgbClr val="D358A1"/>
                </a:solidFill>
                <a:latin typeface="+mj-ea"/>
                <a:ea typeface="+mj-ea"/>
                <a:cs typeface="宋体" panose="02010600030101010101" pitchFamily="2" charset="-122"/>
              </a:rPr>
              <a:t>声准通过多年的研究发现，在所有的功放的拓扑形式和器件配搭方案中，对话筒的表现存在两种的截然不同的结果：一种是加速现象（轻松），一种是阻尼现象（困难）。因此，2015年声准针对话筒重放的产品基本上都采用了“人声加速”技术，让人声的重放更轻松与流畅，当然也同时改善了音乐的重放效果。</a:t>
            </a:r>
            <a:endParaRPr lang="zh-CN" altLang="en-US" sz="2800" b="0" u="none">
              <a:solidFill>
                <a:srgbClr val="D358A1"/>
              </a:solidFill>
              <a:latin typeface="+mj-ea"/>
              <a:ea typeface="+mj-ea"/>
              <a:cs typeface="宋体" panose="02010600030101010101" pitchFamily="2" charset="-122"/>
            </a:endParaRPr>
          </a:p>
        </p:txBody>
      </p:sp>
      <p:pic>
        <p:nvPicPr>
          <p:cNvPr id="1073742858" name="图片 1073742857"/>
          <p:cNvPicPr>
            <a:picLocks noChangeAspect="1"/>
          </p:cNvPicPr>
          <p:nvPr/>
        </p:nvPicPr>
        <p:blipFill>
          <a:blip r:embed="rId1">
            <a:clrChange>
              <a:clrFrom>
                <a:srgbClr val="FFFFFF"/>
              </a:clrFrom>
              <a:clrTo>
                <a:srgbClr val="FFFFFF">
                  <a:alpha val="0"/>
                </a:srgbClr>
              </a:clrTo>
            </a:clrChange>
          </a:blip>
          <a:stretch>
            <a:fillRect/>
          </a:stretch>
        </p:blipFill>
        <p:spPr>
          <a:xfrm>
            <a:off x="2541905" y="684848"/>
            <a:ext cx="699770" cy="72009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60" name="图片 1073742859"/>
          <p:cNvPicPr>
            <a:picLocks noChangeAspect="1"/>
          </p:cNvPicPr>
          <p:nvPr/>
        </p:nvPicPr>
        <p:blipFill>
          <a:blip r:embed="rId1"/>
          <a:stretch>
            <a:fillRect/>
          </a:stretch>
        </p:blipFill>
        <p:spPr>
          <a:xfrm>
            <a:off x="1036320" y="1877695"/>
            <a:ext cx="7086600" cy="3915410"/>
          </a:xfrm>
          <a:prstGeom prst="rect">
            <a:avLst/>
          </a:prstGeom>
          <a:noFill/>
          <a:ln w="9525">
            <a:noFill/>
          </a:ln>
        </p:spPr>
      </p:pic>
      <p:sp>
        <p:nvSpPr>
          <p:cNvPr id="4" name="文本框 3"/>
          <p:cNvSpPr txBox="1"/>
          <p:nvPr/>
        </p:nvSpPr>
        <p:spPr>
          <a:xfrm>
            <a:off x="3878580" y="1518285"/>
            <a:ext cx="1402080" cy="457200"/>
          </a:xfrm>
          <a:prstGeom prst="rect">
            <a:avLst/>
          </a:prstGeom>
          <a:noFill/>
        </p:spPr>
        <p:txBody>
          <a:bodyPr wrap="none" rtlCol="0" anchor="t">
            <a:spAutoFit/>
          </a:bodyPr>
          <a:p>
            <a:r>
              <a:rPr lang="zh-CN" altLang="en-US" sz="2400">
                <a:solidFill>
                  <a:srgbClr val="D358A1"/>
                </a:solidFill>
                <a:latin typeface="+mj-ea"/>
                <a:ea typeface="+mj-ea"/>
                <a:cs typeface="宋体" panose="02010600030101010101" pitchFamily="2" charset="-122"/>
                <a:sym typeface="+mn-ea"/>
              </a:rPr>
              <a:t>瓶颈效应</a:t>
            </a:r>
            <a:endParaRPr lang="zh-CN" altLang="en-US" sz="2400">
              <a:solidFill>
                <a:srgbClr val="D358A1"/>
              </a:solidFill>
              <a:latin typeface="+mj-ea"/>
              <a:ea typeface="+mj-ea"/>
              <a:cs typeface="宋体" panose="02010600030101010101" pitchFamily="2" charset="-122"/>
              <a:sym typeface="+mn-ea"/>
            </a:endParaRPr>
          </a:p>
        </p:txBody>
      </p:sp>
      <p:sp>
        <p:nvSpPr>
          <p:cNvPr id="5" name="文本框 4"/>
          <p:cNvSpPr txBox="1"/>
          <p:nvPr/>
        </p:nvSpPr>
        <p:spPr>
          <a:xfrm>
            <a:off x="3966210" y="5695950"/>
            <a:ext cx="1402080" cy="457200"/>
          </a:xfrm>
          <a:prstGeom prst="rect">
            <a:avLst/>
          </a:prstGeom>
          <a:noFill/>
        </p:spPr>
        <p:txBody>
          <a:bodyPr wrap="none" rtlCol="0" anchor="t">
            <a:spAutoFit/>
          </a:bodyPr>
          <a:p>
            <a:r>
              <a:rPr lang="zh-CN" altLang="en-US" sz="2400">
                <a:solidFill>
                  <a:srgbClr val="D358A1"/>
                </a:solidFill>
                <a:latin typeface="+mj-ea"/>
                <a:ea typeface="+mj-ea"/>
                <a:cs typeface="宋体" panose="02010600030101010101" pitchFamily="2" charset="-122"/>
                <a:sym typeface="+mn-ea"/>
              </a:rPr>
              <a:t>加速效应</a:t>
            </a:r>
            <a:endParaRPr lang="zh-CN" altLang="en-US" sz="2400">
              <a:solidFill>
                <a:srgbClr val="D358A1"/>
              </a:solidFill>
              <a:latin typeface="+mj-ea"/>
              <a:ea typeface="+mj-ea"/>
              <a:cs typeface="宋体" panose="02010600030101010101" pitchFamily="2" charset="-122"/>
              <a:sym typeface="+mn-ea"/>
            </a:endParaRPr>
          </a:p>
        </p:txBody>
      </p:sp>
      <p:sp>
        <p:nvSpPr>
          <p:cNvPr id="6" name="文本框 5"/>
          <p:cNvSpPr txBox="1"/>
          <p:nvPr/>
        </p:nvSpPr>
        <p:spPr>
          <a:xfrm>
            <a:off x="8174355" y="2011045"/>
            <a:ext cx="3383280" cy="1463040"/>
          </a:xfrm>
          <a:prstGeom prst="rect">
            <a:avLst/>
          </a:prstGeom>
          <a:noFill/>
        </p:spPr>
        <p:txBody>
          <a:bodyPr wrap="none" rtlCol="0" anchor="t">
            <a:spAutoFit/>
            <a:scene3d>
              <a:camera prst="orthographicFront"/>
              <a:lightRig rig="threePt" dir="t"/>
            </a:scene3d>
          </a:bodyPr>
          <a:p>
            <a:pPr algn="l"/>
            <a:r>
              <a:rPr lang="zh-CN" altLang="en-US"/>
              <a:t>有些功放产品，在使用话筒说话</a:t>
            </a:r>
            <a:endParaRPr lang="zh-CN" altLang="en-US"/>
          </a:p>
          <a:p>
            <a:pPr algn="l"/>
            <a:r>
              <a:rPr lang="zh-CN" altLang="en-US"/>
              <a:t>或唱歌的时候,说活人或歌手会</a:t>
            </a:r>
            <a:endParaRPr lang="zh-CN" altLang="en-US"/>
          </a:p>
          <a:p>
            <a:pPr algn="l"/>
            <a:r>
              <a:rPr lang="zh-CN" altLang="en-US"/>
              <a:t>觉很费劲,阻力很大，声音像是</a:t>
            </a:r>
            <a:endParaRPr lang="zh-CN" altLang="en-US"/>
          </a:p>
          <a:p>
            <a:pPr algn="l"/>
            <a:r>
              <a:rPr lang="zh-CN" altLang="en-US"/>
              <a:t>从一个很宽的通道挤入到一个很</a:t>
            </a:r>
            <a:endParaRPr lang="zh-CN" altLang="en-US"/>
          </a:p>
          <a:p>
            <a:pPr algn="l"/>
            <a:r>
              <a:rPr lang="zh-CN" altLang="en-US"/>
              <a:t>窄的通道。</a:t>
            </a:r>
            <a:endParaRPr lang="zh-CN" altLang="en-US"/>
          </a:p>
        </p:txBody>
      </p:sp>
      <p:sp>
        <p:nvSpPr>
          <p:cNvPr id="7" name="文本框 6"/>
          <p:cNvSpPr txBox="1"/>
          <p:nvPr/>
        </p:nvSpPr>
        <p:spPr>
          <a:xfrm>
            <a:off x="635000" y="3260090"/>
            <a:ext cx="2011680" cy="457200"/>
          </a:xfrm>
          <a:prstGeom prst="rect">
            <a:avLst/>
          </a:prstGeom>
          <a:noFill/>
        </p:spPr>
        <p:txBody>
          <a:bodyPr wrap="none" rtlCol="0" anchor="t">
            <a:spAutoFit/>
          </a:bodyPr>
          <a:p>
            <a:r>
              <a:rPr lang="zh-CN" altLang="en-US" sz="2400">
                <a:solidFill>
                  <a:srgbClr val="D358A1"/>
                </a:solidFill>
                <a:latin typeface="+mj-ea"/>
                <a:ea typeface="+mj-ea"/>
                <a:cs typeface="宋体" panose="02010600030101010101" pitchFamily="2" charset="-122"/>
                <a:sym typeface="+mn-ea"/>
              </a:rPr>
              <a:t>大多数的功放</a:t>
            </a:r>
            <a:endParaRPr lang="zh-CN" altLang="en-US" sz="2400">
              <a:solidFill>
                <a:srgbClr val="D358A1"/>
              </a:solidFill>
              <a:latin typeface="+mj-ea"/>
              <a:ea typeface="+mj-ea"/>
              <a:cs typeface="宋体" panose="02010600030101010101" pitchFamily="2" charset="-122"/>
              <a:sym typeface="+mn-ea"/>
            </a:endParaRPr>
          </a:p>
        </p:txBody>
      </p:sp>
      <p:sp>
        <p:nvSpPr>
          <p:cNvPr id="8" name="文本框 7"/>
          <p:cNvSpPr txBox="1"/>
          <p:nvPr/>
        </p:nvSpPr>
        <p:spPr>
          <a:xfrm>
            <a:off x="787400" y="5260975"/>
            <a:ext cx="1706880" cy="457200"/>
          </a:xfrm>
          <a:prstGeom prst="rect">
            <a:avLst/>
          </a:prstGeom>
          <a:noFill/>
        </p:spPr>
        <p:txBody>
          <a:bodyPr wrap="none" rtlCol="0" anchor="t">
            <a:spAutoFit/>
          </a:bodyPr>
          <a:p>
            <a:r>
              <a:rPr lang="zh-CN" altLang="en-US" sz="2400">
                <a:solidFill>
                  <a:srgbClr val="D358A1"/>
                </a:solidFill>
                <a:latin typeface="+mj-ea"/>
                <a:ea typeface="+mj-ea"/>
                <a:cs typeface="宋体" panose="02010600030101010101" pitchFamily="2" charset="-122"/>
                <a:sym typeface="+mn-ea"/>
              </a:rPr>
              <a:t>声准的功放</a:t>
            </a:r>
            <a:endParaRPr lang="zh-CN" altLang="en-US" sz="2400">
              <a:solidFill>
                <a:srgbClr val="D358A1"/>
              </a:solidFill>
              <a:latin typeface="+mj-ea"/>
              <a:ea typeface="+mj-ea"/>
              <a:cs typeface="宋体" panose="02010600030101010101" pitchFamily="2" charset="-122"/>
              <a:sym typeface="+mn-ea"/>
            </a:endParaRPr>
          </a:p>
        </p:txBody>
      </p:sp>
      <p:sp>
        <p:nvSpPr>
          <p:cNvPr id="9" name="文本框 8"/>
          <p:cNvSpPr txBox="1"/>
          <p:nvPr/>
        </p:nvSpPr>
        <p:spPr>
          <a:xfrm>
            <a:off x="8060055" y="3941445"/>
            <a:ext cx="3611880" cy="1737360"/>
          </a:xfrm>
          <a:prstGeom prst="rect">
            <a:avLst/>
          </a:prstGeom>
          <a:noFill/>
        </p:spPr>
        <p:txBody>
          <a:bodyPr wrap="none" rtlCol="0" anchor="t">
            <a:spAutoFit/>
            <a:scene3d>
              <a:camera prst="orthographicFront"/>
              <a:lightRig rig="threePt" dir="t"/>
            </a:scene3d>
          </a:bodyPr>
          <a:p>
            <a:pPr algn="l"/>
            <a:r>
              <a:rPr lang="zh-CN" altLang="en-US"/>
              <a:t>声准的功放在使用话筒说话或唱</a:t>
            </a:r>
            <a:endParaRPr lang="zh-CN" altLang="en-US"/>
          </a:p>
          <a:p>
            <a:pPr algn="l"/>
            <a:r>
              <a:rPr lang="zh-CN" altLang="en-US"/>
              <a:t>歌的时候,说活人或歌手会觉自己</a:t>
            </a:r>
            <a:endParaRPr lang="zh-CN" altLang="en-US"/>
          </a:p>
          <a:p>
            <a:pPr algn="l"/>
            <a:r>
              <a:rPr lang="zh-CN" altLang="en-US"/>
              <a:t>的声音被加速了,只要用很小的力</a:t>
            </a:r>
            <a:endParaRPr lang="zh-CN" altLang="en-US"/>
          </a:p>
          <a:p>
            <a:pPr algn="l"/>
            <a:r>
              <a:rPr lang="zh-CN" altLang="en-US"/>
              <a:t>气声音就可以"滑"过去，声音像是</a:t>
            </a:r>
            <a:endParaRPr lang="zh-CN" altLang="en-US"/>
          </a:p>
          <a:p>
            <a:pPr algn="l"/>
            <a:r>
              <a:rPr lang="zh-CN" altLang="en-US"/>
              <a:t>从一个普通的通道忽然进入一个非</a:t>
            </a:r>
            <a:endParaRPr lang="zh-CN" altLang="en-US"/>
          </a:p>
          <a:p>
            <a:pPr algn="l"/>
            <a:r>
              <a:rPr lang="zh-CN" altLang="en-US"/>
              <a:t>常宽敞的通道。</a:t>
            </a:r>
            <a:endParaRPr lang="zh-CN" altLang="en-US"/>
          </a:p>
        </p:txBody>
      </p:sp>
      <p:sp>
        <p:nvSpPr>
          <p:cNvPr id="67" name="标题 66"/>
          <p:cNvSpPr>
            <a:spLocks noGrp="1"/>
          </p:cNvSpPr>
          <p:nvPr>
            <p:ph type="title" hasCustomPrompt="1"/>
          </p:nvPr>
        </p:nvSpPr>
        <p:spPr>
          <a:xfrm>
            <a:off x="3116580" y="608965"/>
            <a:ext cx="4589780" cy="643255"/>
          </a:xfrm>
        </p:spPr>
        <p:txBody>
          <a:bodyPr>
            <a:normAutofit fontScale="90000"/>
          </a:bodyPr>
          <a:p>
            <a:r>
              <a:rPr lang="zh-CN" altLang="en-US" dirty="0" smtClean="0">
                <a:sym typeface="+mn-ea"/>
              </a:rPr>
              <a:t>  人声加速技术示意图</a:t>
            </a:r>
            <a:endParaRPr lang="zh-CN" altLang="en-US" dirty="0" smtClean="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
          <p:cNvPicPr>
            <a:picLocks noChangeAspect="1"/>
          </p:cNvPicPr>
          <p:nvPr/>
        </p:nvPicPr>
        <p:blipFill>
          <a:blip r:embed="rId1"/>
          <a:stretch>
            <a:fillRect/>
          </a:stretch>
        </p:blipFill>
        <p:spPr>
          <a:xfrm>
            <a:off x="1066800" y="3020060"/>
            <a:ext cx="10058400" cy="2473960"/>
          </a:xfrm>
          <a:prstGeom prst="rect">
            <a:avLst/>
          </a:prstGeom>
        </p:spPr>
      </p:pic>
      <p:sp>
        <p:nvSpPr>
          <p:cNvPr id="3" name="矩形 2"/>
          <p:cNvSpPr/>
          <p:nvPr/>
        </p:nvSpPr>
        <p:spPr>
          <a:xfrm>
            <a:off x="1796098" y="609600"/>
            <a:ext cx="8599805" cy="1005840"/>
          </a:xfrm>
          <a:prstGeom prst="rect">
            <a:avLst/>
          </a:prstGeom>
          <a:noFill/>
          <a:ln>
            <a:noFill/>
          </a:ln>
        </p:spPr>
        <p:txBody>
          <a:bodyPr wrap="none" rtlCol="0" anchor="t">
            <a:spAutoFit/>
          </a:bodyPr>
          <a:p>
            <a:pPr algn="ctr"/>
            <a:r>
              <a:rPr lang="zh-CN" altLang="en-US" sz="6000" b="1">
                <a:solidFill>
                  <a:srgbClr val="FF7131"/>
                </a:solidFill>
                <a:effectLst>
                  <a:outerShdw blurRad="38100" dist="19050" dir="2700000" algn="tl" rotWithShape="0">
                    <a:schemeClr val="dk1">
                      <a:alpha val="40000"/>
                    </a:schemeClr>
                  </a:outerShdw>
                </a:effectLst>
              </a:rPr>
              <a:t>四通道功放的后面板说明</a:t>
            </a:r>
            <a:endParaRPr lang="zh-CN" altLang="en-US" sz="6000" b="1">
              <a:solidFill>
                <a:srgbClr val="FF7131"/>
              </a:solidFill>
              <a:effectLst>
                <a:outerShdw blurRad="38100" dist="19050" dir="2700000" algn="tl" rotWithShape="0">
                  <a:schemeClr val="dk1">
                    <a:alpha val="40000"/>
                  </a:schemeClr>
                </a:outerShdw>
              </a:effectLst>
            </a:endParaRPr>
          </a:p>
        </p:txBody>
      </p:sp>
      <p:sp>
        <p:nvSpPr>
          <p:cNvPr id="16" name="文本框 15"/>
          <p:cNvSpPr txBox="1"/>
          <p:nvPr/>
        </p:nvSpPr>
        <p:spPr>
          <a:xfrm>
            <a:off x="3160395" y="2336800"/>
            <a:ext cx="868680" cy="365760"/>
          </a:xfrm>
          <a:prstGeom prst="rect">
            <a:avLst/>
          </a:prstGeom>
          <a:noFill/>
        </p:spPr>
        <p:txBody>
          <a:bodyPr wrap="none" rtlCol="0">
            <a:spAutoFit/>
          </a:bodyPr>
          <a:p>
            <a:pPr algn="ctr"/>
            <a:r>
              <a:rPr lang="zh-CN" altLang="en-US">
                <a:solidFill>
                  <a:srgbClr val="FF7131"/>
                </a:solidFill>
              </a:rPr>
              <a:t>保险盒</a:t>
            </a:r>
            <a:endParaRPr lang="zh-CN" altLang="en-US">
              <a:solidFill>
                <a:srgbClr val="FF7131"/>
              </a:solidFill>
            </a:endParaRPr>
          </a:p>
        </p:txBody>
      </p:sp>
      <p:sp>
        <p:nvSpPr>
          <p:cNvPr id="18" name="文本框 17"/>
          <p:cNvSpPr txBox="1"/>
          <p:nvPr/>
        </p:nvSpPr>
        <p:spPr>
          <a:xfrm>
            <a:off x="6330315" y="204787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3</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sp>
        <p:nvSpPr>
          <p:cNvPr id="24" name="圆角矩形 23"/>
          <p:cNvSpPr/>
          <p:nvPr/>
        </p:nvSpPr>
        <p:spPr>
          <a:xfrm>
            <a:off x="5304790" y="203327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5" name="圆角矩形 24"/>
          <p:cNvSpPr/>
          <p:nvPr/>
        </p:nvSpPr>
        <p:spPr>
          <a:xfrm>
            <a:off x="6390005" y="203327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6" name="圆角矩形 25"/>
          <p:cNvSpPr/>
          <p:nvPr/>
        </p:nvSpPr>
        <p:spPr>
          <a:xfrm>
            <a:off x="4210050" y="203327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7" name="圆角矩形 26"/>
          <p:cNvSpPr/>
          <p:nvPr/>
        </p:nvSpPr>
        <p:spPr>
          <a:xfrm>
            <a:off x="7475220" y="203327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28" name="圆角矩形 27"/>
          <p:cNvSpPr/>
          <p:nvPr/>
        </p:nvSpPr>
        <p:spPr>
          <a:xfrm>
            <a:off x="3105785" y="2336800"/>
            <a:ext cx="977900" cy="36576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cxnSp>
        <p:nvCxnSpPr>
          <p:cNvPr id="31" name="直接箭头连接符 30"/>
          <p:cNvCxnSpPr>
            <a:stCxn id="26" idx="2"/>
          </p:cNvCxnSpPr>
          <p:nvPr/>
        </p:nvCxnSpPr>
        <p:spPr>
          <a:xfrm>
            <a:off x="4699000" y="2715260"/>
            <a:ext cx="480695" cy="91059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3" name="直接箭头连接符 32"/>
          <p:cNvCxnSpPr>
            <a:stCxn id="27" idx="2"/>
          </p:cNvCxnSpPr>
          <p:nvPr/>
        </p:nvCxnSpPr>
        <p:spPr>
          <a:xfrm flipH="1">
            <a:off x="7018020" y="2715260"/>
            <a:ext cx="946150" cy="146304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4" name="直接箭头连接符 33"/>
          <p:cNvCxnSpPr>
            <a:stCxn id="25" idx="2"/>
          </p:cNvCxnSpPr>
          <p:nvPr/>
        </p:nvCxnSpPr>
        <p:spPr>
          <a:xfrm>
            <a:off x="6878955" y="2715260"/>
            <a:ext cx="110490" cy="100584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36" name="直接箭头连接符 35"/>
          <p:cNvCxnSpPr>
            <a:stCxn id="24" idx="2"/>
          </p:cNvCxnSpPr>
          <p:nvPr/>
        </p:nvCxnSpPr>
        <p:spPr>
          <a:xfrm>
            <a:off x="5793740" y="2715260"/>
            <a:ext cx="52705" cy="93916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41" name="直接箭头连接符 40"/>
          <p:cNvCxnSpPr>
            <a:stCxn id="63" idx="0"/>
          </p:cNvCxnSpPr>
          <p:nvPr/>
        </p:nvCxnSpPr>
        <p:spPr>
          <a:xfrm flipV="1">
            <a:off x="3721735" y="4756150"/>
            <a:ext cx="276860" cy="75501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44" name="文本框 43"/>
          <p:cNvSpPr txBox="1"/>
          <p:nvPr/>
        </p:nvSpPr>
        <p:spPr>
          <a:xfrm>
            <a:off x="4150360" y="204787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3</a:t>
            </a:r>
            <a:endParaRPr lang="en-US" altLang="zh-CN">
              <a:solidFill>
                <a:srgbClr val="FF7131"/>
              </a:solidFill>
            </a:endParaRPr>
          </a:p>
          <a:p>
            <a:pPr algn="ctr"/>
            <a:r>
              <a:rPr lang="zh-CN" altLang="en-US">
                <a:solidFill>
                  <a:srgbClr val="FF7131"/>
                </a:solidFill>
              </a:rPr>
              <a:t>音频输出</a:t>
            </a:r>
            <a:endParaRPr lang="zh-CN" altLang="en-US">
              <a:solidFill>
                <a:srgbClr val="FF7131"/>
              </a:solidFill>
            </a:endParaRPr>
          </a:p>
        </p:txBody>
      </p:sp>
      <p:sp>
        <p:nvSpPr>
          <p:cNvPr id="45" name="文本框 44"/>
          <p:cNvSpPr txBox="1"/>
          <p:nvPr/>
        </p:nvSpPr>
        <p:spPr>
          <a:xfrm>
            <a:off x="5245100" y="204787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endParaRPr lang="en-US" altLang="zh-CN">
              <a:solidFill>
                <a:srgbClr val="FF7131"/>
              </a:solidFill>
            </a:endParaRPr>
          </a:p>
          <a:p>
            <a:pPr algn="ctr"/>
            <a:r>
              <a:rPr lang="zh-CN" altLang="en-US">
                <a:solidFill>
                  <a:srgbClr val="FF7131"/>
                </a:solidFill>
              </a:rPr>
              <a:t>音频输出</a:t>
            </a:r>
            <a:endParaRPr lang="zh-CN" altLang="en-US">
              <a:solidFill>
                <a:srgbClr val="FF7131"/>
              </a:solidFill>
            </a:endParaRPr>
          </a:p>
        </p:txBody>
      </p:sp>
      <p:cxnSp>
        <p:nvCxnSpPr>
          <p:cNvPr id="48" name="直接箭头连接符 47"/>
          <p:cNvCxnSpPr>
            <a:stCxn id="28" idx="2"/>
          </p:cNvCxnSpPr>
          <p:nvPr/>
        </p:nvCxnSpPr>
        <p:spPr>
          <a:xfrm>
            <a:off x="3594735" y="2702560"/>
            <a:ext cx="889635" cy="127254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53" name="文本框 52"/>
          <p:cNvSpPr txBox="1"/>
          <p:nvPr/>
        </p:nvSpPr>
        <p:spPr>
          <a:xfrm>
            <a:off x="7402830" y="2047875"/>
            <a:ext cx="11226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3</a:t>
            </a:r>
            <a:r>
              <a:rPr lang="zh-CN" altLang="en-US">
                <a:solidFill>
                  <a:srgbClr val="FF7131"/>
                </a:solidFill>
              </a:rPr>
              <a:t>、</a:t>
            </a:r>
            <a:r>
              <a:rPr lang="en-US" altLang="zh-CN">
                <a:solidFill>
                  <a:srgbClr val="FF7131"/>
                </a:solidFill>
              </a:rPr>
              <a:t>4</a:t>
            </a:r>
            <a:endParaRPr lang="en-US" altLang="zh-CN">
              <a:solidFill>
                <a:srgbClr val="FF7131"/>
              </a:solidFill>
            </a:endParaRPr>
          </a:p>
          <a:p>
            <a:pPr algn="ctr"/>
            <a:r>
              <a:rPr lang="zh-CN" altLang="en-US">
                <a:solidFill>
                  <a:srgbClr val="FF7131"/>
                </a:solidFill>
              </a:rPr>
              <a:t>工作模式</a:t>
            </a:r>
            <a:endParaRPr lang="zh-CN" altLang="en-US">
              <a:solidFill>
                <a:srgbClr val="FF7131"/>
              </a:solidFill>
            </a:endParaRPr>
          </a:p>
        </p:txBody>
      </p:sp>
      <p:sp>
        <p:nvSpPr>
          <p:cNvPr id="55" name="圆角矩形 54"/>
          <p:cNvSpPr/>
          <p:nvPr/>
        </p:nvSpPr>
        <p:spPr>
          <a:xfrm>
            <a:off x="5041265" y="3437255"/>
            <a:ext cx="333375" cy="8191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57" name="文本框 56"/>
          <p:cNvSpPr txBox="1"/>
          <p:nvPr/>
        </p:nvSpPr>
        <p:spPr>
          <a:xfrm>
            <a:off x="3173095" y="5525770"/>
            <a:ext cx="1097280" cy="640080"/>
          </a:xfrm>
          <a:prstGeom prst="rect">
            <a:avLst/>
          </a:prstGeom>
          <a:noFill/>
        </p:spPr>
        <p:txBody>
          <a:bodyPr wrap="none" rtlCol="0">
            <a:spAutoFit/>
          </a:bodyPr>
          <a:p>
            <a:pPr algn="ctr"/>
            <a:r>
              <a:rPr lang="zh-CN" altLang="en-US">
                <a:solidFill>
                  <a:srgbClr val="FF7131"/>
                </a:solidFill>
              </a:rPr>
              <a:t>外接</a:t>
            </a:r>
            <a:endParaRPr lang="zh-CN" altLang="en-US">
              <a:solidFill>
                <a:srgbClr val="FF7131"/>
              </a:solidFill>
            </a:endParaRPr>
          </a:p>
          <a:p>
            <a:pPr algn="ctr"/>
            <a:r>
              <a:rPr lang="zh-CN" altLang="en-US">
                <a:solidFill>
                  <a:srgbClr val="FF7131"/>
                </a:solidFill>
              </a:rPr>
              <a:t>电源插座</a:t>
            </a:r>
            <a:endParaRPr lang="zh-CN" altLang="en-US">
              <a:solidFill>
                <a:srgbClr val="FF7131"/>
              </a:solidFill>
            </a:endParaRPr>
          </a:p>
        </p:txBody>
      </p:sp>
      <p:sp>
        <p:nvSpPr>
          <p:cNvPr id="58" name="文本框 57"/>
          <p:cNvSpPr txBox="1"/>
          <p:nvPr/>
        </p:nvSpPr>
        <p:spPr>
          <a:xfrm>
            <a:off x="5372100" y="552577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endParaRPr lang="en-US" altLang="zh-CN">
              <a:solidFill>
                <a:srgbClr val="FF7131"/>
              </a:solidFill>
            </a:endParaRPr>
          </a:p>
          <a:p>
            <a:pPr algn="ctr"/>
            <a:r>
              <a:rPr lang="zh-CN" altLang="en-US">
                <a:solidFill>
                  <a:srgbClr val="FF7131"/>
                </a:solidFill>
              </a:rPr>
              <a:t>音频输出</a:t>
            </a:r>
            <a:endParaRPr lang="zh-CN" altLang="en-US">
              <a:solidFill>
                <a:srgbClr val="FF7131"/>
              </a:solidFill>
            </a:endParaRPr>
          </a:p>
        </p:txBody>
      </p:sp>
      <p:sp>
        <p:nvSpPr>
          <p:cNvPr id="59" name="圆角矩形 58"/>
          <p:cNvSpPr/>
          <p:nvPr/>
        </p:nvSpPr>
        <p:spPr>
          <a:xfrm>
            <a:off x="5431790" y="551116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0" name="圆角矩形 59"/>
          <p:cNvSpPr/>
          <p:nvPr/>
        </p:nvSpPr>
        <p:spPr>
          <a:xfrm>
            <a:off x="6517005" y="551116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1" name="圆角矩形 60"/>
          <p:cNvSpPr/>
          <p:nvPr/>
        </p:nvSpPr>
        <p:spPr>
          <a:xfrm>
            <a:off x="4337050" y="551116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2" name="圆角矩形 61"/>
          <p:cNvSpPr/>
          <p:nvPr/>
        </p:nvSpPr>
        <p:spPr>
          <a:xfrm>
            <a:off x="7602220" y="551116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3" name="圆角矩形 62"/>
          <p:cNvSpPr/>
          <p:nvPr/>
        </p:nvSpPr>
        <p:spPr>
          <a:xfrm>
            <a:off x="3232785" y="5511165"/>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64" name="文本框 63"/>
          <p:cNvSpPr txBox="1"/>
          <p:nvPr/>
        </p:nvSpPr>
        <p:spPr>
          <a:xfrm>
            <a:off x="4277360" y="552577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4</a:t>
            </a:r>
            <a:endParaRPr lang="en-US" altLang="zh-CN">
              <a:solidFill>
                <a:srgbClr val="FF7131"/>
              </a:solidFill>
            </a:endParaRPr>
          </a:p>
          <a:p>
            <a:pPr algn="ctr"/>
            <a:r>
              <a:rPr lang="zh-CN" altLang="en-US">
                <a:solidFill>
                  <a:srgbClr val="FF7131"/>
                </a:solidFill>
              </a:rPr>
              <a:t>音频输出</a:t>
            </a:r>
            <a:endParaRPr lang="zh-CN" altLang="en-US">
              <a:solidFill>
                <a:srgbClr val="FF7131"/>
              </a:solidFill>
            </a:endParaRPr>
          </a:p>
        </p:txBody>
      </p:sp>
      <p:sp>
        <p:nvSpPr>
          <p:cNvPr id="65" name="文本框 64"/>
          <p:cNvSpPr txBox="1"/>
          <p:nvPr/>
        </p:nvSpPr>
        <p:spPr>
          <a:xfrm>
            <a:off x="6457315" y="552577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4</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sp>
        <p:nvSpPr>
          <p:cNvPr id="68" name="文本框 67"/>
          <p:cNvSpPr txBox="1"/>
          <p:nvPr/>
        </p:nvSpPr>
        <p:spPr>
          <a:xfrm>
            <a:off x="7542530" y="5525770"/>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2</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cxnSp>
        <p:nvCxnSpPr>
          <p:cNvPr id="69" name="直接箭头连接符 68"/>
          <p:cNvCxnSpPr>
            <a:stCxn id="64" idx="0"/>
          </p:cNvCxnSpPr>
          <p:nvPr/>
        </p:nvCxnSpPr>
        <p:spPr>
          <a:xfrm flipV="1">
            <a:off x="4826000" y="4940300"/>
            <a:ext cx="391795" cy="59817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0" name="直接箭头连接符 69"/>
          <p:cNvCxnSpPr>
            <a:stCxn id="59" idx="0"/>
          </p:cNvCxnSpPr>
          <p:nvPr/>
        </p:nvCxnSpPr>
        <p:spPr>
          <a:xfrm flipH="1" flipV="1">
            <a:off x="5855970" y="4940300"/>
            <a:ext cx="64770" cy="58356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1" name="直接箭头连接符 70"/>
          <p:cNvCxnSpPr>
            <a:stCxn id="60" idx="0"/>
          </p:cNvCxnSpPr>
          <p:nvPr/>
        </p:nvCxnSpPr>
        <p:spPr>
          <a:xfrm flipH="1" flipV="1">
            <a:off x="6989445" y="4587875"/>
            <a:ext cx="16510" cy="93599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cxnSp>
        <p:nvCxnSpPr>
          <p:cNvPr id="72" name="直接箭头连接符 71"/>
          <p:cNvCxnSpPr>
            <a:stCxn id="68" idx="0"/>
          </p:cNvCxnSpPr>
          <p:nvPr/>
        </p:nvCxnSpPr>
        <p:spPr>
          <a:xfrm flipH="1" flipV="1">
            <a:off x="8046720" y="4559300"/>
            <a:ext cx="44450" cy="97917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73" name="圆角矩形 72"/>
          <p:cNvSpPr/>
          <p:nvPr/>
        </p:nvSpPr>
        <p:spPr>
          <a:xfrm>
            <a:off x="8681720" y="551434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75" name="文本框 74"/>
          <p:cNvSpPr txBox="1"/>
          <p:nvPr/>
        </p:nvSpPr>
        <p:spPr>
          <a:xfrm>
            <a:off x="8609330" y="5528945"/>
            <a:ext cx="11226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r>
              <a:rPr lang="zh-CN" altLang="en-US">
                <a:solidFill>
                  <a:srgbClr val="FF7131"/>
                </a:solidFill>
              </a:rPr>
              <a:t>、</a:t>
            </a:r>
            <a:r>
              <a:rPr lang="en-US" altLang="zh-CN">
                <a:solidFill>
                  <a:srgbClr val="FF7131"/>
                </a:solidFill>
              </a:rPr>
              <a:t>2</a:t>
            </a:r>
            <a:endParaRPr lang="en-US" altLang="zh-CN">
              <a:solidFill>
                <a:srgbClr val="FF7131"/>
              </a:solidFill>
            </a:endParaRPr>
          </a:p>
          <a:p>
            <a:pPr algn="ctr"/>
            <a:r>
              <a:rPr lang="zh-CN" altLang="en-US">
                <a:solidFill>
                  <a:srgbClr val="FF7131"/>
                </a:solidFill>
              </a:rPr>
              <a:t>工作模式</a:t>
            </a:r>
            <a:endParaRPr lang="zh-CN" altLang="en-US">
              <a:solidFill>
                <a:srgbClr val="FF7131"/>
              </a:solidFill>
            </a:endParaRPr>
          </a:p>
        </p:txBody>
      </p:sp>
      <p:cxnSp>
        <p:nvCxnSpPr>
          <p:cNvPr id="76" name="直接箭头连接符 75"/>
          <p:cNvCxnSpPr>
            <a:stCxn id="75" idx="0"/>
          </p:cNvCxnSpPr>
          <p:nvPr/>
        </p:nvCxnSpPr>
        <p:spPr>
          <a:xfrm flipH="1" flipV="1">
            <a:off x="8046720" y="4149725"/>
            <a:ext cx="1123950" cy="1391920"/>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4" name="圆角矩形 3"/>
          <p:cNvSpPr/>
          <p:nvPr/>
        </p:nvSpPr>
        <p:spPr>
          <a:xfrm>
            <a:off x="8567420" y="2033270"/>
            <a:ext cx="977900" cy="669290"/>
          </a:xfrm>
          <a:prstGeom prst="roundRect">
            <a:avLst/>
          </a:prstGeom>
          <a:noFill/>
          <a:ln w="28575"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5" name="文本框 4"/>
          <p:cNvSpPr txBox="1"/>
          <p:nvPr/>
        </p:nvSpPr>
        <p:spPr>
          <a:xfrm>
            <a:off x="8507730" y="2047875"/>
            <a:ext cx="1097280" cy="640080"/>
          </a:xfrm>
          <a:prstGeom prst="rect">
            <a:avLst/>
          </a:prstGeom>
          <a:noFill/>
        </p:spPr>
        <p:txBody>
          <a:bodyPr wrap="none" rtlCol="0">
            <a:spAutoFit/>
          </a:bodyPr>
          <a:p>
            <a:pPr algn="ctr"/>
            <a:r>
              <a:rPr lang="zh-CN" altLang="en-US">
                <a:solidFill>
                  <a:srgbClr val="FF7131"/>
                </a:solidFill>
              </a:rPr>
              <a:t>通道</a:t>
            </a:r>
            <a:r>
              <a:rPr lang="en-US" altLang="zh-CN">
                <a:solidFill>
                  <a:srgbClr val="FF7131"/>
                </a:solidFill>
              </a:rPr>
              <a:t>1</a:t>
            </a:r>
            <a:endParaRPr lang="en-US" altLang="zh-CN">
              <a:solidFill>
                <a:srgbClr val="FF7131"/>
              </a:solidFill>
            </a:endParaRPr>
          </a:p>
          <a:p>
            <a:pPr algn="ctr"/>
            <a:r>
              <a:rPr lang="zh-CN" altLang="en-US">
                <a:solidFill>
                  <a:srgbClr val="FF7131"/>
                </a:solidFill>
              </a:rPr>
              <a:t>信号输入</a:t>
            </a:r>
            <a:endParaRPr lang="zh-CN" altLang="en-US">
              <a:solidFill>
                <a:srgbClr val="FF7131"/>
              </a:solidFill>
            </a:endParaRPr>
          </a:p>
        </p:txBody>
      </p:sp>
      <p:cxnSp>
        <p:nvCxnSpPr>
          <p:cNvPr id="6" name="直接箭头连接符 5"/>
          <p:cNvCxnSpPr>
            <a:stCxn id="5" idx="2"/>
          </p:cNvCxnSpPr>
          <p:nvPr/>
        </p:nvCxnSpPr>
        <p:spPr>
          <a:xfrm flipH="1">
            <a:off x="8046720" y="2700655"/>
            <a:ext cx="1009650" cy="98234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
        <p:nvSpPr>
          <p:cNvPr id="7" name="圆角矩形 6"/>
          <p:cNvSpPr/>
          <p:nvPr/>
        </p:nvSpPr>
        <p:spPr>
          <a:xfrm>
            <a:off x="5666740" y="4294505"/>
            <a:ext cx="333375" cy="8191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8" name="圆角矩形 7"/>
          <p:cNvSpPr/>
          <p:nvPr/>
        </p:nvSpPr>
        <p:spPr>
          <a:xfrm>
            <a:off x="5676265" y="3437255"/>
            <a:ext cx="333375" cy="8191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
        <p:nvSpPr>
          <p:cNvPr id="9" name="圆角矩形 8"/>
          <p:cNvSpPr/>
          <p:nvPr/>
        </p:nvSpPr>
        <p:spPr>
          <a:xfrm>
            <a:off x="5041265" y="4304030"/>
            <a:ext cx="333375" cy="819150"/>
          </a:xfrm>
          <a:prstGeom prst="round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p:txBody>
      </p:sp>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标题 66"/>
          <p:cNvSpPr>
            <a:spLocks noGrp="1"/>
          </p:cNvSpPr>
          <p:nvPr>
            <p:ph type="title" hasCustomPrompt="1"/>
          </p:nvPr>
        </p:nvSpPr>
        <p:spPr>
          <a:xfrm>
            <a:off x="3116580" y="723265"/>
            <a:ext cx="5526405" cy="643255"/>
          </a:xfrm>
        </p:spPr>
        <p:txBody>
          <a:bodyPr>
            <a:normAutofit fontScale="90000"/>
          </a:bodyPr>
          <a:p>
            <a:r>
              <a:rPr lang="zh-CN" altLang="en-US" dirty="0" smtClean="0">
                <a:sym typeface="+mn-ea"/>
              </a:rPr>
              <a:t>  电源功率因素矫正技术</a:t>
            </a:r>
            <a:endParaRPr lang="zh-CN" altLang="en-US" dirty="0" smtClean="0">
              <a:sym typeface="+mn-ea"/>
            </a:endParaRPr>
          </a:p>
        </p:txBody>
      </p:sp>
      <p:sp>
        <p:nvSpPr>
          <p:cNvPr id="68" name="文本框 67"/>
          <p:cNvSpPr txBox="1"/>
          <p:nvPr userDrawn="1"/>
        </p:nvSpPr>
        <p:spPr>
          <a:xfrm>
            <a:off x="1122680" y="1874520"/>
            <a:ext cx="9946640" cy="429768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bodyPr>
          <a:p>
            <a:pPr marL="457200" indent="-457200" algn="l">
              <a:lnSpc>
                <a:spcPct val="15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声准出品的带有以上标识的功放产品都采用了"电源功率因素矫正技术"(PFC)。得益于PFC的介入，让开关电源的电流/电压的相位达到了同步，从而让声准的功放在以下几个方面比普通产品获得更大的优势：</a:t>
            </a:r>
            <a:endParaRPr lang="zh-CN" altLang="en-US" sz="2400" b="0" u="none">
              <a:solidFill>
                <a:srgbClr val="D358A1"/>
              </a:solidFill>
              <a:latin typeface="+mj-ea"/>
              <a:ea typeface="+mj-ea"/>
              <a:cs typeface="宋体" panose="02010600030101010101" pitchFamily="2" charset="-122"/>
            </a:endParaRPr>
          </a:p>
          <a:p>
            <a:pPr marL="457200" indent="-457200" algn="l">
              <a:lnSpc>
                <a:spcPct val="15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1、低音表现更结实有力。</a:t>
            </a:r>
            <a:endParaRPr lang="zh-CN" altLang="en-US" sz="2400" b="0" u="none">
              <a:solidFill>
                <a:srgbClr val="D358A1"/>
              </a:solidFill>
              <a:latin typeface="+mj-ea"/>
              <a:ea typeface="+mj-ea"/>
              <a:cs typeface="宋体" panose="02010600030101010101" pitchFamily="2" charset="-122"/>
            </a:endParaRPr>
          </a:p>
          <a:p>
            <a:pPr marL="457200" indent="-457200" algn="l">
              <a:lnSpc>
                <a:spcPct val="15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2、功放对外部电网的能量利用率提高。</a:t>
            </a:r>
            <a:endParaRPr lang="zh-CN" altLang="en-US" sz="2400" b="0" u="none">
              <a:solidFill>
                <a:srgbClr val="D358A1"/>
              </a:solidFill>
              <a:latin typeface="+mj-ea"/>
              <a:ea typeface="+mj-ea"/>
              <a:cs typeface="宋体" panose="02010600030101010101" pitchFamily="2" charset="-122"/>
            </a:endParaRPr>
          </a:p>
          <a:p>
            <a:pPr marL="457200" indent="-457200" algn="l">
              <a:lnSpc>
                <a:spcPct val="15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3、功放对外部电网的辐射更少。</a:t>
            </a:r>
            <a:endParaRPr lang="zh-CN" altLang="en-US" sz="2400" b="0" u="none">
              <a:solidFill>
                <a:srgbClr val="D358A1"/>
              </a:solidFill>
              <a:latin typeface="+mj-ea"/>
              <a:ea typeface="+mj-ea"/>
              <a:cs typeface="宋体" panose="02010600030101010101" pitchFamily="2" charset="-122"/>
            </a:endParaRPr>
          </a:p>
          <a:p>
            <a:pPr marL="457200" indent="-457200" algn="l">
              <a:lnSpc>
                <a:spcPct val="15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4、功放的谐波失真更低，背景更宁静。</a:t>
            </a:r>
            <a:endParaRPr lang="zh-CN" altLang="en-US" sz="2400" b="0" u="none">
              <a:solidFill>
                <a:srgbClr val="D358A1"/>
              </a:solidFill>
              <a:latin typeface="+mj-ea"/>
              <a:ea typeface="+mj-ea"/>
              <a:cs typeface="宋体" panose="02010600030101010101" pitchFamily="2" charset="-122"/>
            </a:endParaRPr>
          </a:p>
          <a:p>
            <a:pPr marL="457200" indent="-457200" algn="l">
              <a:lnSpc>
                <a:spcPct val="100000"/>
              </a:lnSpc>
              <a:spcBef>
                <a:spcPts val="0"/>
              </a:spcBef>
              <a:spcAft>
                <a:spcPts val="0"/>
              </a:spcAft>
              <a:buFont typeface="Wingdings" panose="05000000000000000000" charset="0"/>
              <a:buChar char="Ø"/>
            </a:pPr>
            <a:r>
              <a:rPr lang="zh-CN" altLang="en-US" sz="2400" b="0" u="none">
                <a:solidFill>
                  <a:srgbClr val="D358A1"/>
                </a:solidFill>
                <a:latin typeface="+mj-ea"/>
                <a:ea typeface="+mj-ea"/>
                <a:cs typeface="宋体" panose="02010600030101010101" pitchFamily="2" charset="-122"/>
              </a:rPr>
              <a:t>5、更宽的电压使用范围(一般为80V-260V)。</a:t>
            </a:r>
            <a:endParaRPr lang="zh-CN" altLang="en-US" sz="2400" b="0" u="none">
              <a:solidFill>
                <a:srgbClr val="D358A1"/>
              </a:solidFill>
              <a:latin typeface="+mj-ea"/>
              <a:ea typeface="+mj-ea"/>
              <a:cs typeface="宋体" panose="02010600030101010101" pitchFamily="2" charset="-122"/>
            </a:endParaRPr>
          </a:p>
        </p:txBody>
      </p:sp>
      <p:pic>
        <p:nvPicPr>
          <p:cNvPr id="11" name="图片 10" descr="功率矫正"/>
          <p:cNvPicPr>
            <a:picLocks noChangeAspect="1"/>
          </p:cNvPicPr>
          <p:nvPr userDrawn="1"/>
        </p:nvPicPr>
        <p:blipFill>
          <a:blip r:embed="rId1"/>
          <a:stretch>
            <a:fillRect/>
          </a:stretch>
        </p:blipFill>
        <p:spPr>
          <a:xfrm>
            <a:off x="2553018" y="694690"/>
            <a:ext cx="677545" cy="70040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62" name="图片 1073742861"/>
          <p:cNvPicPr>
            <a:picLocks noChangeAspect="1"/>
          </p:cNvPicPr>
          <p:nvPr/>
        </p:nvPicPr>
        <p:blipFill>
          <a:blip r:embed="rId1"/>
          <a:stretch>
            <a:fillRect/>
          </a:stretch>
        </p:blipFill>
        <p:spPr>
          <a:xfrm>
            <a:off x="1691640" y="1684020"/>
            <a:ext cx="9926320" cy="4490085"/>
          </a:xfrm>
          <a:prstGeom prst="rect">
            <a:avLst/>
          </a:prstGeom>
          <a:noFill/>
          <a:ln w="9525">
            <a:noFill/>
          </a:ln>
        </p:spPr>
      </p:pic>
      <p:sp>
        <p:nvSpPr>
          <p:cNvPr id="4" name="文本框 3"/>
          <p:cNvSpPr txBox="1"/>
          <p:nvPr/>
        </p:nvSpPr>
        <p:spPr>
          <a:xfrm>
            <a:off x="453708" y="3121025"/>
            <a:ext cx="3183890" cy="365760"/>
          </a:xfrm>
          <a:prstGeom prst="rect">
            <a:avLst/>
          </a:prstGeom>
          <a:noFill/>
        </p:spPr>
        <p:txBody>
          <a:bodyPr wrap="square" rtlCol="0" anchor="t">
            <a:spAutoFit/>
          </a:bodyPr>
          <a:p>
            <a:r>
              <a:rPr lang="zh-CN" altLang="en-US">
                <a:solidFill>
                  <a:srgbClr val="D358A1"/>
                </a:solidFill>
                <a:latin typeface="+mj-ea"/>
                <a:ea typeface="+mj-ea"/>
                <a:cs typeface="宋体" panose="02010600030101010101" pitchFamily="2" charset="-122"/>
                <a:sym typeface="+mn-ea"/>
              </a:rPr>
              <a:t>没有</a:t>
            </a:r>
            <a:r>
              <a:rPr lang="en-US" altLang="zh-CN">
                <a:solidFill>
                  <a:srgbClr val="D358A1"/>
                </a:solidFill>
                <a:latin typeface="+mj-ea"/>
                <a:ea typeface="+mj-ea"/>
                <a:cs typeface="宋体" panose="02010600030101010101" pitchFamily="2" charset="-122"/>
                <a:sym typeface="+mn-ea"/>
              </a:rPr>
              <a:t>PFC</a:t>
            </a:r>
            <a:r>
              <a:rPr lang="zh-CN" altLang="en-US">
                <a:solidFill>
                  <a:srgbClr val="D358A1"/>
                </a:solidFill>
                <a:latin typeface="+mj-ea"/>
                <a:ea typeface="+mj-ea"/>
                <a:cs typeface="宋体" panose="02010600030101010101" pitchFamily="2" charset="-122"/>
                <a:sym typeface="+mn-ea"/>
              </a:rPr>
              <a:t>的电流</a:t>
            </a:r>
            <a:r>
              <a:rPr lang="en-US" altLang="zh-CN">
                <a:solidFill>
                  <a:srgbClr val="D358A1"/>
                </a:solidFill>
                <a:latin typeface="+mj-ea"/>
                <a:ea typeface="+mj-ea"/>
                <a:cs typeface="宋体" panose="02010600030101010101" pitchFamily="2" charset="-122"/>
                <a:sym typeface="+mn-ea"/>
              </a:rPr>
              <a:t>/</a:t>
            </a:r>
            <a:r>
              <a:rPr lang="zh-CN" altLang="en-US">
                <a:solidFill>
                  <a:srgbClr val="D358A1"/>
                </a:solidFill>
                <a:latin typeface="+mj-ea"/>
                <a:ea typeface="+mj-ea"/>
                <a:cs typeface="宋体" panose="02010600030101010101" pitchFamily="2" charset="-122"/>
                <a:sym typeface="+mn-ea"/>
              </a:rPr>
              <a:t>电压复合波形</a:t>
            </a:r>
            <a:endParaRPr lang="zh-CN" altLang="en-US">
              <a:solidFill>
                <a:srgbClr val="D358A1"/>
              </a:solidFill>
              <a:latin typeface="+mj-ea"/>
              <a:ea typeface="+mj-ea"/>
              <a:cs typeface="宋体" panose="02010600030101010101" pitchFamily="2" charset="-122"/>
              <a:sym typeface="+mn-ea"/>
            </a:endParaRPr>
          </a:p>
        </p:txBody>
      </p:sp>
      <p:sp>
        <p:nvSpPr>
          <p:cNvPr id="5" name="文本框 4"/>
          <p:cNvSpPr txBox="1"/>
          <p:nvPr/>
        </p:nvSpPr>
        <p:spPr>
          <a:xfrm>
            <a:off x="671830" y="4682490"/>
            <a:ext cx="3027045" cy="365760"/>
          </a:xfrm>
          <a:prstGeom prst="rect">
            <a:avLst/>
          </a:prstGeom>
          <a:noFill/>
        </p:spPr>
        <p:txBody>
          <a:bodyPr wrap="square" rtlCol="0" anchor="t">
            <a:spAutoFit/>
          </a:bodyPr>
          <a:p>
            <a:pPr algn="l"/>
            <a:r>
              <a:rPr lang="zh-CN" altLang="en-US">
                <a:solidFill>
                  <a:srgbClr val="D358A1"/>
                </a:solidFill>
                <a:latin typeface="+mj-ea"/>
                <a:ea typeface="+mj-ea"/>
                <a:cs typeface="宋体" panose="02010600030101010101" pitchFamily="2" charset="-122"/>
                <a:sym typeface="+mn-ea"/>
              </a:rPr>
              <a:t>有</a:t>
            </a:r>
            <a:r>
              <a:rPr lang="en-US" altLang="zh-CN">
                <a:solidFill>
                  <a:srgbClr val="D358A1"/>
                </a:solidFill>
                <a:latin typeface="+mj-ea"/>
                <a:ea typeface="+mj-ea"/>
                <a:cs typeface="宋体" panose="02010600030101010101" pitchFamily="2" charset="-122"/>
                <a:sym typeface="+mn-ea"/>
              </a:rPr>
              <a:t>PFC</a:t>
            </a:r>
            <a:r>
              <a:rPr lang="zh-CN" altLang="en-US">
                <a:solidFill>
                  <a:srgbClr val="D358A1"/>
                </a:solidFill>
                <a:latin typeface="+mj-ea"/>
                <a:ea typeface="+mj-ea"/>
                <a:cs typeface="宋体" panose="02010600030101010101" pitchFamily="2" charset="-122"/>
                <a:sym typeface="+mn-ea"/>
              </a:rPr>
              <a:t>的电流</a:t>
            </a:r>
            <a:r>
              <a:rPr lang="en-US" altLang="zh-CN">
                <a:solidFill>
                  <a:srgbClr val="D358A1"/>
                </a:solidFill>
                <a:latin typeface="+mj-ea"/>
                <a:ea typeface="+mj-ea"/>
                <a:cs typeface="宋体" panose="02010600030101010101" pitchFamily="2" charset="-122"/>
                <a:sym typeface="+mn-ea"/>
              </a:rPr>
              <a:t>/</a:t>
            </a:r>
            <a:r>
              <a:rPr lang="zh-CN" altLang="en-US">
                <a:solidFill>
                  <a:srgbClr val="D358A1"/>
                </a:solidFill>
                <a:latin typeface="+mj-ea"/>
                <a:ea typeface="+mj-ea"/>
                <a:cs typeface="宋体" panose="02010600030101010101" pitchFamily="2" charset="-122"/>
                <a:sym typeface="+mn-ea"/>
              </a:rPr>
              <a:t>电压复合波形</a:t>
            </a:r>
            <a:endParaRPr lang="zh-CN" altLang="en-US"/>
          </a:p>
        </p:txBody>
      </p:sp>
      <p:sp>
        <p:nvSpPr>
          <p:cNvPr id="6" name="文本框 5"/>
          <p:cNvSpPr txBox="1"/>
          <p:nvPr/>
        </p:nvSpPr>
        <p:spPr>
          <a:xfrm>
            <a:off x="1673860" y="2357120"/>
            <a:ext cx="3606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V</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2181860" y="2357120"/>
            <a:ext cx="3606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I</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1661160" y="3982720"/>
            <a:ext cx="3606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V</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2054860" y="3982720"/>
            <a:ext cx="3606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I</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7566660" y="2484120"/>
            <a:ext cx="7162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V+I</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7616825" y="4053840"/>
            <a:ext cx="716280" cy="518160"/>
          </a:xfrm>
          <a:prstGeom prst="rect">
            <a:avLst/>
          </a:prstGeom>
          <a:noFill/>
        </p:spPr>
        <p:txBody>
          <a:bodyPr wrap="none" rtlCol="0" anchor="t">
            <a:spAutoFit/>
          </a:bodyPr>
          <a:p>
            <a:r>
              <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rPr>
              <a:t>V+I</a:t>
            </a:r>
            <a:endParaRPr lang="en-US" sz="2800">
              <a:solidFill>
                <a:srgbClr val="D358A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7" name="标题 66"/>
          <p:cNvSpPr>
            <a:spLocks noGrp="1"/>
          </p:cNvSpPr>
          <p:nvPr>
            <p:ph type="title" hasCustomPrompt="1"/>
          </p:nvPr>
        </p:nvSpPr>
        <p:spPr>
          <a:xfrm>
            <a:off x="3116580" y="647065"/>
            <a:ext cx="6474460" cy="643255"/>
          </a:xfrm>
        </p:spPr>
        <p:txBody>
          <a:bodyPr>
            <a:normAutofit fontScale="90000"/>
          </a:bodyPr>
          <a:p>
            <a:r>
              <a:rPr lang="zh-CN" altLang="en-US" dirty="0" smtClean="0">
                <a:sym typeface="+mn-ea"/>
              </a:rPr>
              <a:t>  电源功率因素矫正技术示意图</a:t>
            </a:r>
            <a:endParaRPr lang="en-US" altLang="zh-CN" dirty="0" smtClean="0">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rot="1020000">
            <a:off x="1547178" y="2697480"/>
            <a:ext cx="9652635" cy="1463040"/>
          </a:xfrm>
          <a:prstGeom prst="rect">
            <a:avLst/>
          </a:prstGeom>
          <a:noFill/>
          <a:ln w="9525">
            <a:noFill/>
          </a:ln>
          <a:scene3d>
            <a:camera prst="orthographicFront">
              <a:rot lat="0" lon="0" rev="0"/>
            </a:camera>
            <a:lightRig rig="threePt" dir="t">
              <a:rot lat="0" lon="0" rev="0"/>
            </a:lightRig>
          </a:scene3d>
          <a:sp3d prstMaterial="matte"/>
        </p:spPr>
        <p:txBody>
          <a:bodyPr wrap="square" rtlCol="0" anchor="t">
            <a:prstTxWarp prst="textButtonPour">
              <a:avLst/>
            </a:prstTxWarp>
            <a:spAutoFit/>
          </a:bodyPr>
          <a:p>
            <a:pPr algn="l">
              <a:lnSpc>
                <a:spcPct val="150000"/>
              </a:lnSpc>
            </a:pPr>
            <a:r>
              <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声准演出器材有限公司感谢您的参与！</a:t>
            </a:r>
            <a:endPar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204403" y="2983548"/>
            <a:ext cx="8570595" cy="890905"/>
          </a:xfrm>
        </p:spPr>
        <p:txBody>
          <a:bodyPr>
            <a:normAutofit fontScale="90000"/>
            <a:scene3d>
              <a:camera prst="orthographicFront"/>
              <a:lightRig rig="threePt" dir="t"/>
            </a:scene3d>
          </a:bodyPr>
          <a:lstStyle/>
          <a:p>
            <a:r>
              <a:rPr lang="zh-CN" altLang="en-US" sz="6000" dirty="0">
                <a:solidFill>
                  <a:schemeClr val="accent1"/>
                </a:solidFill>
                <a:effectLst>
                  <a:outerShdw blurRad="38100" dist="25400" dir="5400000" algn="ctr" rotWithShape="0">
                    <a:srgbClr val="6E747A">
                      <a:alpha val="43000"/>
                    </a:srgbClr>
                  </a:outerShdw>
                </a:effectLst>
              </a:rPr>
              <a:t>声准业务市场中的技术解答</a:t>
            </a:r>
            <a:endParaRPr lang="zh-CN" altLang="en-US" sz="6000" dirty="0">
              <a:solidFill>
                <a:schemeClr val="accent1"/>
              </a:solidFill>
              <a:effectLst>
                <a:outerShdw blurRad="38100" dist="25400" dir="5400000" algn="ctr" rotWithShape="0">
                  <a:srgbClr val="6E747A">
                    <a:alpha val="43000"/>
                  </a:srgbClr>
                </a:outerShdw>
              </a:effectLst>
            </a:endParaRPr>
          </a:p>
        </p:txBody>
      </p:sp>
      <p:sp>
        <p:nvSpPr>
          <p:cNvPr id="135" name=" 135"/>
          <p:cNvSpPr/>
          <p:nvPr/>
        </p:nvSpPr>
        <p:spPr>
          <a:xfrm>
            <a:off x="1307465" y="3141980"/>
            <a:ext cx="954405" cy="57404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noFill/>
          <a:ln w="38100">
            <a:solidFill>
              <a:srgbClr val="594CA6"/>
            </a:solidFill>
          </a:ln>
          <a:extLst>
            <a:ext uri="{909E8E84-426E-40DD-AFC4-6F175D3DCCD1}">
              <a14:hiddenFill xmlns:a14="http://schemas.microsoft.com/office/drawing/2010/main">
                <a:solidFill>
                  <a:srgbClr val="00B0F0"/>
                </a:solidFill>
              </a14:hiddenFill>
            </a:ext>
          </a:extLst>
        </p:spPr>
        <p:style>
          <a:lnRef idx="2">
            <a:schemeClr val="dk1"/>
          </a:lnRef>
          <a:fillRef idx="1">
            <a:schemeClr val="lt1"/>
          </a:fillRef>
          <a:effectRef idx="0">
            <a:schemeClr val="dk1"/>
          </a:effectRef>
          <a:fontRef idx="minor">
            <a:schemeClr val="dk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244600" y="1236980"/>
            <a:ext cx="9702800" cy="4480560"/>
          </a:xfrm>
          <a:prstGeom prst="rect">
            <a:avLst/>
          </a:prstGeom>
          <a:noFill/>
          <a:ln>
            <a:noFill/>
          </a:ln>
        </p:spPr>
        <p:txBody>
          <a:bodyPr wrap="none" rtlCol="0" anchor="t">
            <a:spAutoFit/>
          </a:bodyPr>
          <a:p>
            <a:pPr algn="l">
              <a:lnSpc>
                <a:spcPct val="200000"/>
              </a:lnSpc>
            </a:pPr>
            <a:r>
              <a:rPr lang="en-US" altLang="zh-CN" sz="2400" b="1">
                <a:solidFill>
                  <a:schemeClr val="accent1"/>
                </a:solidFill>
                <a:effectLst>
                  <a:outerShdw blurRad="38100" dist="25400" dir="5400000" algn="ctr" rotWithShape="0">
                    <a:srgbClr val="6E747A">
                      <a:alpha val="43000"/>
                    </a:srgbClr>
                  </a:outerShdw>
                </a:effectLst>
              </a:rPr>
              <a:t>1  </a:t>
            </a:r>
            <a:r>
              <a:rPr lang="zh-CN" altLang="en-US" sz="2400" b="1">
                <a:solidFill>
                  <a:schemeClr val="accent1"/>
                </a:solidFill>
                <a:effectLst>
                  <a:outerShdw blurRad="38100" dist="25400" dir="5400000" algn="ctr" rotWithShape="0">
                    <a:srgbClr val="6E747A">
                      <a:alpha val="43000"/>
                    </a:srgbClr>
                  </a:outerShdw>
                </a:effectLst>
              </a:rPr>
              <a:t>功放的线路不同，那么工作电流跟功耗是不是不一样，</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200000"/>
              </a:lnSpc>
            </a:pPr>
            <a:r>
              <a:rPr lang="zh-CN" altLang="en-US" sz="2400" b="1">
                <a:solidFill>
                  <a:schemeClr val="accent1"/>
                </a:solidFill>
                <a:effectLst>
                  <a:outerShdw blurRad="38100" dist="25400" dir="5400000" algn="ctr" rotWithShape="0">
                    <a:srgbClr val="6E747A">
                      <a:alpha val="43000"/>
                    </a:srgbClr>
                  </a:outerShdw>
                </a:effectLst>
              </a:rPr>
              <a:t>    那么从某种意义上来说，哪一款的线路针对的用途是最好的？</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200000"/>
              </a:lnSpc>
            </a:pPr>
            <a:r>
              <a:rPr lang="zh-CN" altLang="en-US" sz="2400" b="1">
                <a:solidFill>
                  <a:schemeClr val="accent1"/>
                </a:solidFill>
                <a:effectLst>
                  <a:outerShdw blurRad="38100" dist="25400" dir="5400000" algn="ctr" rotWithShape="0">
                    <a:srgbClr val="6E747A">
                      <a:alpha val="43000"/>
                    </a:srgbClr>
                  </a:outerShdw>
                </a:effectLst>
              </a:rPr>
              <a:t>答：功放的电路不同，其工作电流跟功耗是完全不一样的。也没有哪</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200000"/>
              </a:lnSpc>
            </a:pPr>
            <a:r>
              <a:rPr lang="zh-CN" altLang="en-US" sz="2400" b="1">
                <a:solidFill>
                  <a:schemeClr val="accent1"/>
                </a:solidFill>
                <a:effectLst>
                  <a:outerShdw blurRad="38100" dist="25400" dir="5400000" algn="ctr" rotWithShape="0">
                    <a:srgbClr val="6E747A">
                      <a:alpha val="43000"/>
                    </a:srgbClr>
                  </a:outerShdw>
                </a:effectLst>
              </a:rPr>
              <a:t>    款电路最好的这种说法，每一款电路都有它的优势和缺陷。主要看用</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200000"/>
              </a:lnSpc>
            </a:pPr>
            <a:r>
              <a:rPr lang="zh-CN" altLang="en-US" sz="2400" b="1">
                <a:solidFill>
                  <a:schemeClr val="accent1"/>
                </a:solidFill>
                <a:effectLst>
                  <a:outerShdw blurRad="38100" dist="25400" dir="5400000" algn="ctr" rotWithShape="0">
                    <a:srgbClr val="6E747A">
                      <a:alpha val="43000"/>
                    </a:srgbClr>
                  </a:outerShdw>
                </a:effectLst>
              </a:rPr>
              <a:t>    户的实用性来决定哪款最适合。如：家庭影院、娱乐KTV、酒吧、学</a:t>
            </a:r>
            <a:endParaRPr lang="zh-CN" altLang="en-US" sz="2400" b="1">
              <a:solidFill>
                <a:schemeClr val="accent1"/>
              </a:solidFill>
              <a:effectLst>
                <a:outerShdw blurRad="38100" dist="25400" dir="5400000" algn="ctr" rotWithShape="0">
                  <a:srgbClr val="6E747A">
                    <a:alpha val="43000"/>
                  </a:srgbClr>
                </a:outerShdw>
              </a:effectLst>
            </a:endParaRPr>
          </a:p>
          <a:p>
            <a:pPr algn="l">
              <a:lnSpc>
                <a:spcPct val="200000"/>
              </a:lnSpc>
            </a:pPr>
            <a:r>
              <a:rPr lang="zh-CN" altLang="en-US" sz="2400" b="1">
                <a:solidFill>
                  <a:schemeClr val="accent1"/>
                </a:solidFill>
                <a:effectLst>
                  <a:outerShdw blurRad="38100" dist="25400" dir="5400000" algn="ctr" rotWithShape="0">
                    <a:srgbClr val="6E747A">
                      <a:alpha val="43000"/>
                    </a:srgbClr>
                  </a:outerShdw>
                </a:effectLst>
              </a:rPr>
              <a:t>    校、会议、多功能厅、剧院、户外演出等对功放的要求都不一样。</a:t>
            </a:r>
            <a:endParaRPr lang="zh-CN" altLang="en-US" sz="24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custom160186_29*i*1"/>
  <p:tag name="KSO_WM_TEMPLATE_CATEGORY" val="custom"/>
  <p:tag name="KSO_WM_TEMPLATE_INDEX" val="160186"/>
</p:tagLst>
</file>

<file path=ppt/tags/tag10.xml><?xml version="1.0" encoding="utf-8"?>
<p:tagLst xmlns:p="http://schemas.openxmlformats.org/presentationml/2006/main">
  <p:tag name="KSO_WM_TEMPLATE_THUMBS_INDEX" val="1、5、8、11、15、16、19、28、30"/>
  <p:tag name="KSO_WM_TEMPLATE_CATEGORY" val="custom"/>
  <p:tag name="KSO_WM_TEMPLATE_INDEX" val="160358"/>
  <p:tag name="KSO_WM_TAG_VERSION" val="1.0"/>
  <p:tag name="KSO_WM_SLIDE_ID" val="custom160358_1"/>
  <p:tag name="KSO_WM_SLIDE_INDEX" val="1"/>
  <p:tag name="KSO_WM_SLIDE_ITEM_CNT" val="2"/>
  <p:tag name="KSO_WM_SLIDE_LAYOUT" val="a_b"/>
  <p:tag name="KSO_WM_SLIDE_LAYOUT_CNT" val="1_1"/>
  <p:tag name="KSO_WM_SLIDE_TYPE" val="title"/>
  <p:tag name="KSO_WM_BEAUTIFY_FLAG" val="#wm#"/>
</p:tagLst>
</file>

<file path=ppt/tags/tag11.xml><?xml version="1.0" encoding="utf-8"?>
<p:tagLst xmlns:p="http://schemas.openxmlformats.org/presentationml/2006/main">
  <p:tag name="KSO_WM_TEMPLATE_THUMBS_INDEX" val="1、9、12、15、22、25、26、27"/>
  <p:tag name="KSO_WM_TEMPLATE_CATEGORY" val="custom"/>
  <p:tag name="KSO_WM_TEMPLATE_INDEX" val="160561"/>
  <p:tag name="KSO_WM_TAG_VERSION" val="1.0"/>
  <p:tag name="KSO_WM_SLIDE_ID" val="custom160561_1"/>
  <p:tag name="KSO_WM_SLIDE_INDEX" val="1"/>
  <p:tag name="KSO_WM_SLIDE_ITEM_CNT" val="2"/>
  <p:tag name="KSO_WM_SLIDE_LAYOUT" val="a_b"/>
  <p:tag name="KSO_WM_SLIDE_LAYOUT_CNT" val="1_1"/>
  <p:tag name="KSO_WM_SLIDE_TYPE" val="title"/>
  <p:tag name="KSO_WM_BEAUTIFY_FLAG" val="#wm#"/>
</p:tagLst>
</file>

<file path=ppt/tags/tag12.xml><?xml version="1.0" encoding="utf-8"?>
<p:tagLst xmlns:p="http://schemas.openxmlformats.org/presentationml/2006/main">
  <p:tag name="KSO_WM_TEMPLATE_THUMBS_INDEX" val="1、9、12、18、19、20、25、27"/>
  <p:tag name="KSO_WM_TEMPLATE_CATEGORY" val="custom"/>
  <p:tag name="KSO_WM_TEMPLATE_INDEX" val="160465"/>
  <p:tag name="KSO_WM_SLIDE_ID" val="custom160465_1"/>
  <p:tag name="KSO_WM_SLIDE_INDEX" val="1"/>
  <p:tag name="KSO_WM_SLIDE_ITEM_CNT" val="2"/>
  <p:tag name="KSO_WM_SLIDE_LAYOUT" val="a_b"/>
  <p:tag name="KSO_WM_SLIDE_LAYOUT_CNT" val="1_1"/>
  <p:tag name="KSO_WM_SLIDE_TYPE" val="title"/>
  <p:tag name="KSO_WM_BEAUTIFY_FLAG" val="#wm#"/>
  <p:tag name="KSO_WM_TAG_VERSION" val="1.0"/>
</p:tagLst>
</file>

<file path=ppt/tags/tag13.xml><?xml version="1.0" encoding="utf-8"?>
<p:tagLst xmlns:p="http://schemas.openxmlformats.org/presentationml/2006/main">
  <p:tag name="KSO_WM_TEMPLATE_THUMBS_INDEX" val="1、4、8、10、18、21、23、24、25"/>
  <p:tag name="KSO_WM_TEMPLATE_CATEGORY" val="custom"/>
  <p:tag name="KSO_WM_TEMPLATE_INDEX" val="160200"/>
  <p:tag name="KSO_WM_TAG_VERSION" val="1.0"/>
  <p:tag name="KSO_WM_SLIDE_ID" val="custom160200_1"/>
  <p:tag name="KSO_WM_SLIDE_INDEX" val="1"/>
  <p:tag name="KSO_WM_SLIDE_ITEM_CNT" val="2"/>
  <p:tag name="KSO_WM_SLIDE_LAYOUT" val="a_b"/>
  <p:tag name="KSO_WM_SLIDE_LAYOUT_CNT" val="1_1"/>
  <p:tag name="KSO_WM_SLIDE_TYPE" val="title"/>
  <p:tag name="KSO_WM_BEAUTIFY_FLAG" val="#wm#"/>
</p:tagLst>
</file>

<file path=ppt/tags/tag2.xml><?xml version="1.0" encoding="utf-8"?>
<p:tagLst xmlns:p="http://schemas.openxmlformats.org/presentationml/2006/main">
  <p:tag name="KSO_WM_TEMPLATE_CATEGORY" val="custom"/>
  <p:tag name="KSO_WM_TEMPLATE_INDEX" val="160010"/>
</p:tagLst>
</file>

<file path=ppt/tags/tag3.xml><?xml version="1.0" encoding="utf-8"?>
<p:tagLst xmlns:p="http://schemas.openxmlformats.org/presentationml/2006/main">
  <p:tag name="KSO_WM_TEMPLATE_CATEGORY" val="custom"/>
  <p:tag name="KSO_WM_TEMPLATE_INDEX" val="160010"/>
</p:tagLst>
</file>

<file path=ppt/tags/tag4.xml><?xml version="1.0" encoding="utf-8"?>
<p:tagLst xmlns:p="http://schemas.openxmlformats.org/presentationml/2006/main">
  <p:tag name="KSO_WM_TEMPLATE_CATEGORY" val="custom"/>
  <p:tag name="KSO_WM_TEMPLATE_INDEX" val="160010"/>
</p:tagLst>
</file>

<file path=ppt/tags/tag5.xml><?xml version="1.0" encoding="utf-8"?>
<p:tagLst xmlns:p="http://schemas.openxmlformats.org/presentationml/2006/main">
  <p:tag name="KSO_WM_TEMPLATE_CATEGORY" val="custom"/>
  <p:tag name="KSO_WM_TEMPLATE_INDEX" val="160010"/>
</p:tagLst>
</file>

<file path=ppt/tags/tag6.xml><?xml version="1.0" encoding="utf-8"?>
<p:tagLst xmlns:p="http://schemas.openxmlformats.org/presentationml/2006/main">
  <p:tag name="KSO_WM_TEMPLATE_CATEGORY" val="custom"/>
  <p:tag name="KSO_WM_TEMPLATE_INDEX" val="160010"/>
</p:tagLst>
</file>

<file path=ppt/tags/tag7.xml><?xml version="1.0" encoding="utf-8"?>
<p:tagLst xmlns:p="http://schemas.openxmlformats.org/presentationml/2006/main">
  <p:tag name="KSO_WM_TEMPLATE_CATEGORY" val="custom"/>
  <p:tag name="KSO_WM_TEMPLATE_INDEX" val="160010"/>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550"/>
  <p:tag name="KSO_WM_UNIT_TYPE" val="a"/>
  <p:tag name="KSO_WM_UNIT_INDEX" val="1"/>
  <p:tag name="KSO_WM_UNIT_ID" val="custom160550_1*a*1"/>
  <p:tag name="KSO_WM_UNIT_CLEAR" val="1"/>
  <p:tag name="KSO_WM_UNIT_LAYERLEVEL" val="1"/>
  <p:tag name="KSO_WM_UNIT_VALUE" val="42"/>
  <p:tag name="KSO_WM_UNIT_ISCONTENTSTITLE" val="0"/>
  <p:tag name="KSO_WM_UNIT_HIGHLIGHT" val="0"/>
  <p:tag name="KSO_WM_UNIT_COMPATIBLE" val="0"/>
  <p:tag name="KSO_WM_UNIT_PRESET_TEXT_INDEX" val="3"/>
  <p:tag name="KSO_WM_UNIT_PRESET_TEXT_LEN" val="17"/>
</p:tagLst>
</file>

<file path=ppt/tags/tag9.xml><?xml version="1.0" encoding="utf-8"?>
<p:tagLst xmlns:p="http://schemas.openxmlformats.org/presentationml/2006/main">
  <p:tag name="KSO_WM_TEMPLATE_THUMBS_INDEX" val="1、4、5、9、12、15、20、25、27、28、29"/>
  <p:tag name="KSO_WM_TEMPLATE_CATEGORY" val="custom"/>
  <p:tag name="KSO_WM_TEMPLATE_INDEX" val="160550"/>
  <p:tag name="KSO_WM_TAG_VERSION" val="1.0"/>
  <p:tag name="KSO_WM_SLIDE_ID" val="custom160550_1"/>
  <p:tag name="KSO_WM_SLIDE_INDEX" val="1"/>
  <p:tag name="KSO_WM_SLIDE_ITEM_CNT" val="2"/>
  <p:tag name="KSO_WM_SLIDE_LAYOUT" val="a_b"/>
  <p:tag name="KSO_WM_SLIDE_LAYOUT_CNT" val="1_1"/>
  <p:tag name="KSO_WM_SLIDE_TYPE" val="title"/>
  <p:tag name="KSO_WM_BEAUTIFY_FLAG" val="#wm#"/>
</p:tagLst>
</file>

<file path=ppt/theme/theme1.xml><?xml version="1.0" encoding="utf-8"?>
<a:theme xmlns:a="http://schemas.openxmlformats.org/drawingml/2006/main" name="默认设计模板">
  <a:themeElements>
    <a:clrScheme name="PPT10">
      <a:dk1>
        <a:srgbClr val="67841A"/>
      </a:dk1>
      <a:lt1>
        <a:srgbClr val="FFFFFF"/>
      </a:lt1>
      <a:dk2>
        <a:srgbClr val="8FC226"/>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A000120140530A99PPBG 1">
      <a:dk1>
        <a:srgbClr val="5F5F5F"/>
      </a:dk1>
      <a:lt1>
        <a:srgbClr val="FFFFFF"/>
      </a:lt1>
      <a:dk2>
        <a:srgbClr val="5F5F5F"/>
      </a:dk2>
      <a:lt2>
        <a:srgbClr val="FFFFFF"/>
      </a:lt2>
      <a:accent1>
        <a:srgbClr val="826951"/>
      </a:accent1>
      <a:accent2>
        <a:srgbClr val="C0923E"/>
      </a:accent2>
      <a:accent3>
        <a:srgbClr val="FFFFFF"/>
      </a:accent3>
      <a:accent4>
        <a:srgbClr val="505050"/>
      </a:accent4>
      <a:accent5>
        <a:srgbClr val="C1B9B3"/>
      </a:accent5>
      <a:accent6>
        <a:srgbClr val="AE8437"/>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spcBef>
            <a:spcPct val="0"/>
          </a:spcBef>
          <a:spcAft>
            <a:spcPct val="0"/>
          </a:spcAft>
          <a:buClrTx/>
          <a:buSzTx/>
          <a:buFont typeface="Arial" panose="020B0604020202020204" pitchFamily="34" charset="0"/>
          <a:buNone/>
          <a:defRPr kumimoji="0" lang="zh-CN" sz="2400" b="0" i="0" u="none" strike="noStrike" cap="none" normalizeH="0" baseline="0" smtClean="0">
            <a:ln>
              <a:noFill/>
            </a:ln>
            <a:solidFill>
              <a:schemeClr val="tx1"/>
            </a:solidFill>
            <a:effectLst/>
            <a:latin typeface="Arial" panose="020B0604020202020204" pitchFamily="34" charset="0"/>
            <a:ea typeface="幼圆"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spcBef>
            <a:spcPct val="0"/>
          </a:spcBef>
          <a:spcAft>
            <a:spcPct val="0"/>
          </a:spcAft>
          <a:buClrTx/>
          <a:buSzTx/>
          <a:buFont typeface="Arial" panose="020B0604020202020204" pitchFamily="34" charset="0"/>
          <a:buNone/>
          <a:defRPr kumimoji="0" lang="zh-CN" sz="2400" b="0" i="0" u="none" strike="noStrike" cap="none" normalizeH="0" baseline="0" smtClean="0">
            <a:ln>
              <a:noFill/>
            </a:ln>
            <a:solidFill>
              <a:schemeClr val="tx1"/>
            </a:solidFill>
            <a:effectLst/>
            <a:latin typeface="Arial" panose="020B0604020202020204" pitchFamily="34" charset="0"/>
            <a:ea typeface="幼圆" pitchFamily="49" charset="-122"/>
          </a:defRPr>
        </a:defPPr>
      </a:lstStyle>
    </a:lnDef>
  </a:objectDefaults>
  <a:extraClrSchemeLst>
    <a:extraClrScheme>
      <a:clrScheme name="A000120140530A99PPBG 1">
        <a:dk1>
          <a:srgbClr val="5F5F5F"/>
        </a:dk1>
        <a:lt1>
          <a:srgbClr val="FFFFFF"/>
        </a:lt1>
        <a:dk2>
          <a:srgbClr val="5F5F5F"/>
        </a:dk2>
        <a:lt2>
          <a:srgbClr val="FFFFFF"/>
        </a:lt2>
        <a:accent1>
          <a:srgbClr val="826951"/>
        </a:accent1>
        <a:accent2>
          <a:srgbClr val="C0923E"/>
        </a:accent2>
        <a:accent3>
          <a:srgbClr val="FFFFFF"/>
        </a:accent3>
        <a:accent4>
          <a:srgbClr val="505050"/>
        </a:accent4>
        <a:accent5>
          <a:srgbClr val="C1B9B3"/>
        </a:accent5>
        <a:accent6>
          <a:srgbClr val="AE8437"/>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000120140530A99PPBG">
  <a:themeElements>
    <a:clrScheme name="160550">
      <a:dk1>
        <a:srgbClr val="55575A"/>
      </a:dk1>
      <a:lt1>
        <a:srgbClr val="FFFFFF"/>
      </a:lt1>
      <a:dk2>
        <a:srgbClr val="55575A"/>
      </a:dk2>
      <a:lt2>
        <a:srgbClr val="FFFFFF"/>
      </a:lt2>
      <a:accent1>
        <a:srgbClr val="594CA6"/>
      </a:accent1>
      <a:accent2>
        <a:srgbClr val="6E9FC8"/>
      </a:accent2>
      <a:accent3>
        <a:srgbClr val="884981"/>
      </a:accent3>
      <a:accent4>
        <a:srgbClr val="885149"/>
      </a:accent4>
      <a:accent5>
        <a:srgbClr val="FFC000"/>
      </a:accent5>
      <a:accent6>
        <a:srgbClr val="00B0F0"/>
      </a:accent6>
      <a:hlink>
        <a:srgbClr val="92D050"/>
      </a:hlink>
      <a:folHlink>
        <a:srgbClr val="A5A5A5"/>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160561">
      <a:dk1>
        <a:sysClr val="windowText" lastClr="000000"/>
      </a:dk1>
      <a:lt1>
        <a:sysClr val="window" lastClr="FFFFFF"/>
      </a:lt1>
      <a:dk2>
        <a:srgbClr val="44546A"/>
      </a:dk2>
      <a:lt2>
        <a:srgbClr val="E7E6E6"/>
      </a:lt2>
      <a:accent1>
        <a:srgbClr val="DD95DC"/>
      </a:accent1>
      <a:accent2>
        <a:srgbClr val="ED8699"/>
      </a:accent2>
      <a:accent3>
        <a:srgbClr val="EFC391"/>
      </a:accent3>
      <a:accent4>
        <a:srgbClr val="F2E58B"/>
      </a:accent4>
      <a:accent5>
        <a:srgbClr val="87E2C2"/>
      </a:accent5>
      <a:accent6>
        <a:srgbClr val="80C5F3"/>
      </a:accent6>
      <a:hlink>
        <a:srgbClr val="0563C1"/>
      </a:hlink>
      <a:folHlink>
        <a:srgbClr val="954F72"/>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000120140530A99PPBG">
  <a:themeElements>
    <a:clrScheme name="160186.186">
      <a:dk1>
        <a:srgbClr val="3F4143"/>
      </a:dk1>
      <a:lt1>
        <a:srgbClr val="FFFFFF"/>
      </a:lt1>
      <a:dk2>
        <a:srgbClr val="3D3F41"/>
      </a:dk2>
      <a:lt2>
        <a:srgbClr val="FFFFFF"/>
      </a:lt2>
      <a:accent1>
        <a:srgbClr val="83B40D"/>
      </a:accent1>
      <a:accent2>
        <a:srgbClr val="C5D12F"/>
      </a:accent2>
      <a:accent3>
        <a:srgbClr val="56B4B6"/>
      </a:accent3>
      <a:accent4>
        <a:srgbClr val="6B8A4B"/>
      </a:accent4>
      <a:accent5>
        <a:srgbClr val="DCAB48"/>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向天歌稻壳儿模板23XIN - 副本">
  <a:themeElements>
    <a:clrScheme name="自定义 11">
      <a:dk1>
        <a:srgbClr val="4B4B4B"/>
      </a:dk1>
      <a:lt1>
        <a:srgbClr val="FFFFFF"/>
      </a:lt1>
      <a:dk2>
        <a:srgbClr val="4B4B4B"/>
      </a:dk2>
      <a:lt2>
        <a:srgbClr val="FFFFFF"/>
      </a:lt2>
      <a:accent1>
        <a:srgbClr val="D358A1"/>
      </a:accent1>
      <a:accent2>
        <a:srgbClr val="8E1542"/>
      </a:accent2>
      <a:accent3>
        <a:srgbClr val="F39A39"/>
      </a:accent3>
      <a:accent4>
        <a:srgbClr val="A15963"/>
      </a:accent4>
      <a:accent5>
        <a:srgbClr val="7C849C"/>
      </a:accent5>
      <a:accent6>
        <a:srgbClr val="75A38B"/>
      </a:accent6>
      <a:hlink>
        <a:srgbClr val="D93F60"/>
      </a:hlink>
      <a:folHlink>
        <a:srgbClr val="BABD91"/>
      </a:folHlink>
    </a:clrScheme>
    <a:fontScheme name="自定义 3">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7849</Words>
  <Application>WPS 演示</Application>
  <PresentationFormat>宽屏</PresentationFormat>
  <Paragraphs>729</Paragraphs>
  <Slides>72</Slides>
  <Notes>0</Notes>
  <HiddenSlides>0</HiddenSlides>
  <MMClips>0</MMClips>
  <ScaleCrop>false</ScaleCrop>
  <HeadingPairs>
    <vt:vector size="6" baseType="variant">
      <vt:variant>
        <vt:lpstr>已用的字体</vt:lpstr>
      </vt:variant>
      <vt:variant>
        <vt:i4>12</vt:i4>
      </vt:variant>
      <vt:variant>
        <vt:lpstr>主题</vt:lpstr>
      </vt:variant>
      <vt:variant>
        <vt:i4>6</vt:i4>
      </vt:variant>
      <vt:variant>
        <vt:lpstr>幻灯片标题</vt:lpstr>
      </vt:variant>
      <vt:variant>
        <vt:i4>72</vt:i4>
      </vt:variant>
    </vt:vector>
  </HeadingPairs>
  <TitlesOfParts>
    <vt:vector size="90" baseType="lpstr">
      <vt:lpstr>Arial</vt:lpstr>
      <vt:lpstr>宋体</vt:lpstr>
      <vt:lpstr>Wingdings</vt:lpstr>
      <vt:lpstr>黑体</vt:lpstr>
      <vt:lpstr>幼圆</vt:lpstr>
      <vt:lpstr>Wingdings 2</vt:lpstr>
      <vt:lpstr>微软雅黑</vt:lpstr>
      <vt:lpstr>Bell MT</vt:lpstr>
      <vt:lpstr>Wingdings</vt:lpstr>
      <vt:lpstr>Calibri</vt:lpstr>
      <vt:lpstr>Batang</vt:lpstr>
      <vt:lpstr>Segoe Print</vt:lpstr>
      <vt:lpstr>默认设计模板</vt:lpstr>
      <vt:lpstr>A000120140530A99PPBG</vt:lpstr>
      <vt:lpstr>1_A000120140530A99PPBG</vt:lpstr>
      <vt:lpstr>1_Office 主题</vt:lpstr>
      <vt:lpstr>2_A000120140530A99PPBG</vt:lpstr>
      <vt:lpstr>向天歌稻壳儿模板23XIN - 副本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声准业务市场中的技术解答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认识一下LP26的外观及前面板</vt:lpstr>
      <vt:lpstr>PowerPoint 演示文稿</vt:lpstr>
      <vt:lpstr>如何让LP26与电脑进行联机控制</vt:lpstr>
      <vt:lpstr>安装LP26控制软件到你的电脑</vt:lpstr>
      <vt:lpstr>根据提示进行安装，点击“NEXT”继续安装</vt:lpstr>
      <vt:lpstr>根据提示进行安装，点击“NEXT”继续安装</vt:lpstr>
      <vt:lpstr>根据提示进行安装，点击“NEXT”继续安装</vt:lpstr>
      <vt:lpstr>根据提示进行安装，点击“NEXT”继续安装</vt:lpstr>
      <vt:lpstr>根据提示进行安装，点击“NEXT”继续安装</vt:lpstr>
      <vt:lpstr>根据提示进行安装，点击“NEXT”继续安装</vt:lpstr>
      <vt:lpstr>打开软件 查看连接状态</vt:lpstr>
      <vt:lpstr>PowerPoint 演示文稿</vt:lpstr>
      <vt:lpstr>下面跟我一起来完成USB数据线的驱动安装</vt:lpstr>
      <vt:lpstr>查看电脑设备管理器里的未驱动端口</vt:lpstr>
      <vt:lpstr>选择手动安装驱动程序</vt:lpstr>
      <vt:lpstr>选择从磁盘安装</vt:lpstr>
      <vt:lpstr>选择安装目录的磁盘</vt:lpstr>
      <vt:lpstr>选择安装目录文件里的驱动程序</vt:lpstr>
      <vt:lpstr>确认安装目录中驱动程序的路径</vt:lpstr>
      <vt:lpstr>报告出错对话框时，点仍然继续</vt:lpstr>
      <vt:lpstr>点击完成，完成安装</vt:lpstr>
      <vt:lpstr>打开电脑设备管理器，查看USB端口驱动状态</vt:lpstr>
      <vt:lpstr>回到桌面打开控制软件，                查看成功连接软件界面</vt:lpstr>
      <vt:lpstr>    操作完以上步骤，就解决了上面工程师讲到的原因一的问题。如果您所安装的软件与所购LP26机器芯片是同一版本的话。那么现在用你的电脑控制这台LP26是没有问题的啦！如果电脑所安装的软件与所购LP26机器芯片不一致的话。就要进行固件升级的操作。也就是上面工程师讲到的原因二的问题等待解决啦！</vt:lpstr>
      <vt:lpstr>接下来跟我一起来完             成固件升级的操作吧!</vt:lpstr>
      <vt:lpstr>固件升级中…</vt:lpstr>
      <vt:lpstr>现在您的电脑与LP26完全同步啦！完全控制它吧！</vt:lpstr>
      <vt:lpstr>PowerPoint 演示文稿</vt:lpstr>
      <vt:lpstr>  基于音频技术上的频带拓宽技术</vt:lpstr>
      <vt:lpstr>  基于音频技术上的频带拓宽技术示意图</vt:lpstr>
      <vt:lpstr>  音频电流频谱重新分配技术</vt:lpstr>
      <vt:lpstr>  音频电流频谱重新分配技术示意图</vt:lpstr>
      <vt:lpstr>  人声加速技术</vt:lpstr>
      <vt:lpstr>  人声加速技术示意图</vt:lpstr>
      <vt:lpstr>  电源功率因素矫正技术</vt:lpstr>
      <vt:lpstr>  电源功率因素矫正技术示意图</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Angel</cp:lastModifiedBy>
  <cp:revision>52</cp:revision>
  <dcterms:created xsi:type="dcterms:W3CDTF">2015-05-05T08:02:00Z</dcterms:created>
  <dcterms:modified xsi:type="dcterms:W3CDTF">2016-08-20T02:57:47Z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2052-10.1.0.5866</vt:lpwstr>
  </property>
</Properties>
</file>