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306" r:id="rId4"/>
    <p:sldId id="372" r:id="rId5"/>
    <p:sldId id="300" r:id="rId6"/>
    <p:sldId id="337" r:id="rId8"/>
    <p:sldId id="387" r:id="rId9"/>
    <p:sldId id="401" r:id="rId10"/>
    <p:sldId id="404" r:id="rId11"/>
    <p:sldId id="405" r:id="rId12"/>
    <p:sldId id="402" r:id="rId13"/>
    <p:sldId id="406" r:id="rId14"/>
    <p:sldId id="407" r:id="rId15"/>
    <p:sldId id="408" r:id="rId16"/>
    <p:sldId id="409" r:id="rId17"/>
    <p:sldId id="410" r:id="rId18"/>
    <p:sldId id="411" r:id="rId19"/>
    <p:sldId id="412" r:id="rId20"/>
    <p:sldId id="413" r:id="rId21"/>
    <p:sldId id="414" r:id="rId22"/>
    <p:sldId id="415" r:id="rId23"/>
    <p:sldId id="364" r:id="rId24"/>
  </p:sldIdLst>
  <p:sldSz cx="12192000" cy="6858000"/>
  <p:notesSz cx="7104380" cy="10234930"/>
  <p:defaultTextStyle>
    <a:defPPr>
      <a:defRPr lang="zh-CN"/>
    </a:defPPr>
    <a:lvl1pPr marL="0" lvl="0"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AB48E8"/>
    <a:srgbClr val="FF0000"/>
    <a:srgbClr val="C52A0B"/>
    <a:srgbClr val="000000"/>
    <a:srgbClr val="AF51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73" d="100"/>
          <a:sy n="73" d="100"/>
        </p:scale>
        <p:origin x="-582" y="-102"/>
      </p:cViewPr>
      <p:guideLst>
        <p:guide orient="horz" pos="2131"/>
        <p:guide pos="3988"/>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p:cNvSpPr>
          <p:nvPr>
            <p:ph type="hdr" sz="quarter"/>
          </p:nvPr>
        </p:nvSpPr>
        <p:spPr>
          <a:xfrm>
            <a:off x="0" y="0"/>
            <a:ext cx="3078163" cy="512763"/>
          </a:xfrm>
          <a:prstGeom prst="rect">
            <a:avLst/>
          </a:prstGeom>
          <a:noFill/>
          <a:ln w="9525">
            <a:noFill/>
          </a:ln>
        </p:spPr>
        <p:txBody>
          <a:bodyPr vert="horz"/>
          <a:p>
            <a:pPr lvl="0" algn="l" fontAlgn="base"/>
            <a:endParaRPr sz="1200" strike="noStrike" noProof="1">
              <a:ea typeface="宋体" panose="02010600030101010101" pitchFamily="2" charset="-122"/>
            </a:endParaRPr>
          </a:p>
        </p:txBody>
      </p:sp>
      <p:sp>
        <p:nvSpPr>
          <p:cNvPr id="2051" name="日期占位符 2"/>
          <p:cNvSpPr>
            <a:spLocks noGrp="1"/>
          </p:cNvSpPr>
          <p:nvPr>
            <p:ph type="dt" idx="1"/>
          </p:nvPr>
        </p:nvSpPr>
        <p:spPr>
          <a:xfrm>
            <a:off x="4022725" y="0"/>
            <a:ext cx="3079750" cy="512763"/>
          </a:xfrm>
          <a:prstGeom prst="rect">
            <a:avLst/>
          </a:prstGeom>
          <a:noFill/>
          <a:ln w="9525">
            <a:noFill/>
          </a:ln>
        </p:spPr>
        <p:txBody>
          <a:bodyPr vert="horz"/>
          <a:p>
            <a:pPr lvl="0" algn="r"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
        <p:nvSpPr>
          <p:cNvPr id="3076" name="幻灯片图像占位符 3"/>
          <p:cNvSpPr>
            <a:spLocks noGrp="1" noRot="1" noChangeAspect="1"/>
          </p:cNvSpPr>
          <p:nvPr>
            <p:ph type="sldImg"/>
          </p:nvPr>
        </p:nvSpPr>
        <p:spPr>
          <a:xfrm>
            <a:off x="481013" y="1279525"/>
            <a:ext cx="6140450" cy="3452813"/>
          </a:xfrm>
          <a:prstGeom prst="rect">
            <a:avLst/>
          </a:prstGeom>
          <a:noFill/>
          <a:ln w="9525">
            <a:noFill/>
          </a:ln>
        </p:spPr>
      </p:sp>
      <p:sp>
        <p:nvSpPr>
          <p:cNvPr id="3077" name="备注占位符 4"/>
          <p:cNvSpPr>
            <a:spLocks noGrp="1" noRot="1" noChangeAspect="1"/>
          </p:cNvSpPr>
          <p:nvPr/>
        </p:nvSpPr>
        <p:spPr>
          <a:xfrm>
            <a:off x="709613" y="4924425"/>
            <a:ext cx="5683250" cy="4029075"/>
          </a:xfrm>
          <a:prstGeom prst="rect">
            <a:avLst/>
          </a:prstGeom>
          <a:noFill/>
          <a:ln w="9525">
            <a:noFill/>
          </a:ln>
        </p:spPr>
        <p:txBody>
          <a:bodyPr anchor="ct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4" name="页脚占位符 5"/>
          <p:cNvSpPr>
            <a:spLocks noGrp="1"/>
          </p:cNvSpPr>
          <p:nvPr>
            <p:ph type="ftr" sz="quarter" idx="4"/>
          </p:nvPr>
        </p:nvSpPr>
        <p:spPr>
          <a:xfrm>
            <a:off x="0" y="9720263"/>
            <a:ext cx="3078163" cy="512763"/>
          </a:xfrm>
          <a:prstGeom prst="rect">
            <a:avLst/>
          </a:prstGeom>
          <a:noFill/>
          <a:ln w="9525">
            <a:noFill/>
          </a:ln>
        </p:spPr>
        <p:txBody>
          <a:bodyPr vert="horz" anchor="b"/>
          <a:p>
            <a:pPr lvl="0" algn="l" fontAlgn="base"/>
            <a:endParaRPr sz="1200" strike="noStrike" noProof="1">
              <a:ea typeface="宋体" panose="02010600030101010101" pitchFamily="2" charset="-122"/>
            </a:endParaRPr>
          </a:p>
        </p:txBody>
      </p:sp>
      <p:sp>
        <p:nvSpPr>
          <p:cNvPr id="2055" name="灯片编号占位符 6"/>
          <p:cNvSpPr>
            <a:spLocks noGrp="1"/>
          </p:cNvSpPr>
          <p:nvPr>
            <p:ph type="sldNum" sz="quarter" idx="5"/>
          </p:nvPr>
        </p:nvSpPr>
        <p:spPr>
          <a:xfrm>
            <a:off x="4022725" y="9720263"/>
            <a:ext cx="3079750" cy="512763"/>
          </a:xfrm>
          <a:prstGeom prst="rect">
            <a:avLst/>
          </a:prstGeom>
          <a:noFill/>
          <a:ln w="9525">
            <a:noFill/>
          </a:ln>
        </p:spPr>
        <p:txBody>
          <a:bodyPr vert="horz" anchor="b"/>
          <a:p>
            <a:pPr lvl="0"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z="1200"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lvl="0" defTabSz="0" fontAlgn="base">
      <a:defRPr sz="1200" kern="1200"/>
    </a:lvl1pPr>
    <a:lvl2pPr marL="0" lvl="1" indent="0" defTabSz="0" fontAlgn="base">
      <a:defRPr sz="1200" kern="1200"/>
    </a:lvl2pPr>
    <a:lvl3pPr marL="0" lvl="2" indent="0" defTabSz="0" fontAlgn="base">
      <a:defRPr sz="1200" kern="1200"/>
    </a:lvl3pPr>
    <a:lvl4pPr marL="0" lvl="3" indent="0" defTabSz="0" fontAlgn="base">
      <a:defRPr sz="1200" kern="1200"/>
    </a:lvl4pPr>
    <a:lvl5pPr marL="0" lvl="4" indent="0" defTabSz="0" fontAlgn="base">
      <a:defRPr sz="1200" kern="1200"/>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85800" y="4400550"/>
            <a:ext cx="5486400" cy="3600450"/>
          </a:xfrm>
          <a:prstGeom prst="rect">
            <a:avLst/>
          </a:prstGeom>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p:cNvSpPr>
          <p:nvPr>
            <p:ph type="sldImg"/>
          </p:nvPr>
        </p:nvSpPr>
        <p:spPr>
          <a:xfrm>
            <a:off x="482600" y="1279525"/>
            <a:ext cx="6137275" cy="3452813"/>
          </a:xfrm>
        </p:spPr>
      </p:sp>
      <p:sp>
        <p:nvSpPr>
          <p:cNvPr id="10242"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TextEdit="1"/>
          </p:cNvSpPr>
          <p:nvPr>
            <p:ph type="sldImg"/>
          </p:nvPr>
        </p:nvSpPr>
        <p:spPr>
          <a:xfrm>
            <a:off x="482600" y="1279525"/>
            <a:ext cx="6137275" cy="3452813"/>
          </a:xfrm>
        </p:spPr>
      </p:sp>
      <p:sp>
        <p:nvSpPr>
          <p:cNvPr id="23555"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TextEdit="1"/>
          </p:cNvSpPr>
          <p:nvPr>
            <p:ph type="sldImg"/>
          </p:nvPr>
        </p:nvSpPr>
        <p:spPr>
          <a:xfrm>
            <a:off x="482600" y="1279525"/>
            <a:ext cx="6137275" cy="3452813"/>
          </a:xfrm>
        </p:spPr>
      </p:sp>
      <p:sp>
        <p:nvSpPr>
          <p:cNvPr id="23555"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TextEdit="1"/>
          </p:cNvSpPr>
          <p:nvPr>
            <p:ph type="sldImg"/>
          </p:nvPr>
        </p:nvSpPr>
        <p:spPr>
          <a:xfrm>
            <a:off x="482600" y="1279525"/>
            <a:ext cx="6137275" cy="3452813"/>
          </a:xfrm>
        </p:spPr>
      </p:sp>
      <p:sp>
        <p:nvSpPr>
          <p:cNvPr id="23555"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TextEdit="1"/>
          </p:cNvSpPr>
          <p:nvPr>
            <p:ph type="sldImg"/>
          </p:nvPr>
        </p:nvSpPr>
        <p:spPr>
          <a:xfrm>
            <a:off x="482600" y="1279525"/>
            <a:ext cx="6137275" cy="3452813"/>
          </a:xfrm>
        </p:spPr>
      </p:sp>
      <p:sp>
        <p:nvSpPr>
          <p:cNvPr id="25603" name="文本占位符 2"/>
          <p:cNvSpPr>
            <a:spLocks noGrp="1"/>
          </p:cNvSpPr>
          <p:nvPr>
            <p:ph type="body"/>
          </p:nvPr>
        </p:nvSpPr>
        <p:spPr>
          <a:xfrm>
            <a:off x="0" y="0"/>
            <a:ext cx="0" cy="0"/>
          </a:xfrm>
          <a:prstGeom prst="rect">
            <a:avLst/>
          </a:prstGeom>
          <a:noFill/>
          <a:ln w="9525">
            <a:noFill/>
          </a:ln>
        </p:spPr>
        <p:txBody>
          <a:bodyPr/>
          <a:p>
            <a:pPr lvl="0"/>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8" name="页脚占位符 7"/>
          <p:cNvSpPr>
            <a:spLocks noGrp="1"/>
          </p:cNvSpPr>
          <p:nvPr>
            <p:ph type="ftr" sz="quarter" idx="11"/>
          </p:nvPr>
        </p:nvSpPr>
        <p:spPr/>
        <p:txBody>
          <a:bodyPr/>
          <a:p>
            <a:pPr lvl="0" fontAlgn="base"/>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4" name="页脚占位符 3"/>
          <p:cNvSpPr>
            <a:spLocks noGrp="1"/>
          </p:cNvSpPr>
          <p:nvPr>
            <p:ph type="ftr" sz="quarter" idx="11"/>
          </p:nvPr>
        </p:nvSpPr>
        <p:spPr/>
        <p:txBody>
          <a:bodyPr/>
          <a:p>
            <a:pPr lvl="0" fontAlgn="base"/>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3" name="页脚占位符 2"/>
          <p:cNvSpPr>
            <a:spLocks noGrp="1"/>
          </p:cNvSpPr>
          <p:nvPr>
            <p:ph type="ftr" sz="quarter" idx="11"/>
          </p:nvPr>
        </p:nvSpPr>
        <p:spPr/>
        <p:txBody>
          <a:bodyPr/>
          <a:p>
            <a:pPr lvl="0" fontAlgn="base"/>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5" name="页脚占位符 4"/>
          <p:cNvSpPr>
            <a:spLocks noGrp="1"/>
          </p:cNvSpPr>
          <p:nvPr>
            <p:ph type="ftr" sz="quarter" idx="11"/>
          </p:nvPr>
        </p:nvSpPr>
        <p:spPr/>
        <p:txBody>
          <a:bodyPr/>
          <a:p>
            <a:pPr lvl="0" fontAlgn="base"/>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8" name="页脚占位符 7"/>
          <p:cNvSpPr>
            <a:spLocks noGrp="1"/>
          </p:cNvSpPr>
          <p:nvPr>
            <p:ph type="ftr" sz="quarter" idx="11"/>
          </p:nvPr>
        </p:nvSpPr>
        <p:spPr/>
        <p:txBody>
          <a:bodyPr/>
          <a:p>
            <a:pPr lvl="0" fontAlgn="base"/>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4" name="页脚占位符 3"/>
          <p:cNvSpPr>
            <a:spLocks noGrp="1"/>
          </p:cNvSpPr>
          <p:nvPr>
            <p:ph type="ftr" sz="quarter" idx="11"/>
          </p:nvPr>
        </p:nvSpPr>
        <p:spPr/>
        <p:txBody>
          <a:bodyPr/>
          <a:p>
            <a:pPr lvl="0" fontAlgn="base"/>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3" name="页脚占位符 2"/>
          <p:cNvSpPr>
            <a:spLocks noGrp="1"/>
          </p:cNvSpPr>
          <p:nvPr>
            <p:ph type="ftr" sz="quarter" idx="11"/>
          </p:nvPr>
        </p:nvSpPr>
        <p:spPr/>
        <p:txBody>
          <a:bodyPr/>
          <a:p>
            <a:pPr lvl="0" fontAlgn="base"/>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6" name="页脚占位符 5"/>
          <p:cNvSpPr>
            <a:spLocks noGrp="1"/>
          </p:cNvSpPr>
          <p:nvPr>
            <p:ph type="ftr" sz="quarter" idx="11"/>
          </p:nvPr>
        </p:nvSpPr>
        <p:spPr/>
        <p:txBody>
          <a:bodyPr/>
          <a:p>
            <a:pPr lvl="0" fontAlgn="base"/>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838200" y="6356350"/>
            <a:ext cx="2743200" cy="365125"/>
          </a:xfrm>
          <a:prstGeom prst="rect">
            <a:avLst/>
          </a:prstGeom>
          <a:noFill/>
          <a:ln w="9525">
            <a:noFill/>
          </a:ln>
        </p:spPr>
        <p:txBody>
          <a:bodyPr vert="horz" anchor="ctr"/>
          <a:lstStyle>
            <a:lvl1pPr algn="l">
              <a:defRPr sz="1200">
                <a:solidFill>
                  <a:srgbClr val="898989"/>
                </a:solidFill>
                <a:ea typeface="宋体" panose="02010600030101010101" pitchFamily="2" charset="-122"/>
              </a:defRPr>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1029" name="页脚占位符 4"/>
          <p:cNvSpPr>
            <a:spLocks noGrp="1"/>
          </p:cNvSpPr>
          <p:nvPr>
            <p:ph type="ftr" sz="quarter" idx="3"/>
          </p:nvPr>
        </p:nvSpPr>
        <p:spPr>
          <a:xfrm>
            <a:off x="4038600" y="6356350"/>
            <a:ext cx="4114800" cy="365125"/>
          </a:xfrm>
          <a:prstGeom prst="rect">
            <a:avLst/>
          </a:prstGeom>
          <a:noFill/>
          <a:ln w="9525">
            <a:noFill/>
          </a:ln>
        </p:spPr>
        <p:txBody>
          <a:bodyPr vert="horz" anchor="ctr"/>
          <a:lstStyle>
            <a:lvl1pPr algn="ctr">
              <a:defRPr sz="1200">
                <a:solidFill>
                  <a:srgbClr val="898989"/>
                </a:solidFill>
                <a:ea typeface="宋体" panose="02010600030101010101" pitchFamily="2" charset="-122"/>
              </a:defRPr>
            </a:lvl1pPr>
          </a:lstStyle>
          <a:p>
            <a:pPr lvl="0" fontAlgn="base"/>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ln>
        </p:spPr>
        <p:txBody>
          <a:bodyPr vert="horz" anchor="ctr"/>
          <a:lstStyle>
            <a:lvl1pPr algn="r">
              <a:defRPr sz="1200">
                <a:solidFill>
                  <a:srgbClr val="898989"/>
                </a:solidFill>
                <a:ea typeface="宋体" panose="02010600030101010101" pitchFamily="2" charset="-122"/>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914400" lvl="0" indent="-914400" algn="l" eaLnBrk="1" latinLnBrk="0" hangingPunct="1">
        <a:lnSpc>
          <a:spcPct val="90000"/>
        </a:lnSpc>
        <a:spcBef>
          <a:spcPct val="0"/>
        </a:spcBef>
        <a:buNone/>
        <a:defRPr sz="4400" kern="1200">
          <a:solidFill>
            <a:schemeClr val="tx1"/>
          </a:solidFill>
          <a:latin typeface="+mj-lt"/>
          <a:ea typeface="+mj-ea"/>
          <a:cs typeface="+mj-cs"/>
          <a:sym typeface="Calibri Light" panose="020F0302020204030204" pitchFamily="34" charset="0"/>
        </a:defRPr>
      </a:lvl1pPr>
    </p:titleStyle>
    <p:bodyStyle>
      <a:lvl1pPr marL="228600" lvl="0" indent="-228600" algn="l" defTabSz="914400" eaLnBrk="1" fontAlgn="base" latinLnBrk="0" hangingPunct="1">
        <a:lnSpc>
          <a:spcPct val="90000"/>
        </a:lnSpc>
        <a:spcBef>
          <a:spcPts val="1000"/>
        </a:spcBef>
        <a:buFont typeface="Arial" panose="020B0604020202020204"/>
        <a:buChar char="•"/>
        <a:defRPr sz="2800" kern="1200">
          <a:solidFill>
            <a:schemeClr val="tx1"/>
          </a:solidFill>
          <a:latin typeface="+mn-lt"/>
          <a:ea typeface="+mn-ea"/>
          <a:cs typeface="+mn-cs"/>
          <a:sym typeface="Calibri" panose="020F0502020204030204"/>
        </a:defRPr>
      </a:lvl1pPr>
      <a:lvl2pPr marL="685800" lvl="1" indent="-228600" algn="l" defTabSz="914400" eaLnBrk="1" fontAlgn="base" latinLnBrk="0" hangingPunct="1">
        <a:lnSpc>
          <a:spcPct val="90000"/>
        </a:lnSpc>
        <a:spcBef>
          <a:spcPts val="500"/>
        </a:spcBef>
        <a:buFont typeface="Arial" panose="020B0604020202020204"/>
        <a:buChar char="•"/>
        <a:defRPr sz="2400" kern="1200">
          <a:solidFill>
            <a:schemeClr val="tx1"/>
          </a:solidFill>
          <a:latin typeface="Calibri" panose="020F0502020204030204"/>
          <a:ea typeface="宋体" panose="02010600030101010101" pitchFamily="2" charset="-122"/>
          <a:cs typeface="+mn-cs"/>
          <a:sym typeface="Calibri" panose="020F0502020204030204"/>
        </a:defRPr>
      </a:lvl2pPr>
      <a:lvl3pPr marL="1143000" lvl="2" indent="-228600" algn="l" defTabSz="914400" eaLnBrk="1" fontAlgn="base" latinLnBrk="0" hangingPunct="1">
        <a:lnSpc>
          <a:spcPct val="90000"/>
        </a:lnSpc>
        <a:spcBef>
          <a:spcPts val="500"/>
        </a:spcBef>
        <a:buFont typeface="Arial" panose="020B0604020202020204"/>
        <a:buChar char="•"/>
        <a:defRPr sz="2000" kern="1200">
          <a:solidFill>
            <a:schemeClr val="tx1"/>
          </a:solidFill>
          <a:latin typeface="Calibri" panose="020F0502020204030204"/>
          <a:ea typeface="宋体" panose="02010600030101010101" pitchFamily="2" charset="-122"/>
          <a:cs typeface="+mn-cs"/>
          <a:sym typeface="Calibri" panose="020F0502020204030204"/>
        </a:defRPr>
      </a:lvl3pPr>
      <a:lvl4pPr marL="1600200" lvl="3"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4pPr>
      <a:lvl5pPr marL="2057400" lvl="4"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5pPr>
      <a:lvl6pPr marL="2514600" lvl="5"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6pPr>
      <a:lvl7pPr marL="2971800" lvl="6"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7pPr>
      <a:lvl8pPr marL="3429000" lvl="7"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8pPr>
      <a:lvl9pPr marL="3886200" lvl="8"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9pPr>
    </p:bodyStyle>
    <p:otherStyle>
      <a:lvl1pPr marL="0" lvl="0"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838200" y="6356350"/>
            <a:ext cx="2743200" cy="365125"/>
          </a:xfrm>
          <a:prstGeom prst="rect">
            <a:avLst/>
          </a:prstGeom>
          <a:noFill/>
          <a:ln w="9525">
            <a:noFill/>
          </a:ln>
        </p:spPr>
        <p:txBody>
          <a:bodyPr vert="horz" anchor="ctr"/>
          <a:lstStyle>
            <a:lvl1pPr algn="l">
              <a:defRPr sz="1200">
                <a:solidFill>
                  <a:srgbClr val="898989"/>
                </a:solidFill>
                <a:ea typeface="宋体" panose="02010600030101010101" pitchFamily="2" charset="-122"/>
              </a:defRPr>
            </a:lvl1pPr>
          </a:lstStyle>
          <a:p>
            <a:pPr lvl="0" fontAlgn="base"/>
            <a:fld id="{BB962C8B-B14F-4D97-AF65-F5344CB8AC3E}" type="datetime1">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
        <p:nvSpPr>
          <p:cNvPr id="1029" name="页脚占位符 4"/>
          <p:cNvSpPr>
            <a:spLocks noGrp="1"/>
          </p:cNvSpPr>
          <p:nvPr>
            <p:ph type="ftr" sz="quarter" idx="3"/>
          </p:nvPr>
        </p:nvSpPr>
        <p:spPr>
          <a:xfrm>
            <a:off x="4038600" y="6356350"/>
            <a:ext cx="4114800" cy="365125"/>
          </a:xfrm>
          <a:prstGeom prst="rect">
            <a:avLst/>
          </a:prstGeom>
          <a:noFill/>
          <a:ln w="9525">
            <a:noFill/>
          </a:ln>
        </p:spPr>
        <p:txBody>
          <a:bodyPr vert="horz" anchor="ctr"/>
          <a:lstStyle>
            <a:lvl1pPr algn="ctr">
              <a:defRPr sz="1200">
                <a:solidFill>
                  <a:srgbClr val="898989"/>
                </a:solidFill>
                <a:ea typeface="宋体" panose="02010600030101010101" pitchFamily="2" charset="-122"/>
              </a:defRPr>
            </a:lvl1pPr>
          </a:lstStyle>
          <a:p>
            <a:pPr lvl="0" fontAlgn="base"/>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ln>
        </p:spPr>
        <p:txBody>
          <a:bodyPr vert="horz" anchor="ctr"/>
          <a:lstStyle>
            <a:lvl1pPr algn="r">
              <a:defRPr sz="1200">
                <a:solidFill>
                  <a:srgbClr val="898989"/>
                </a:solidFill>
                <a:ea typeface="宋体" panose="02010600030101010101" pitchFamily="2" charset="-122"/>
              </a:defRPr>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914400" lvl="0" indent="-914400" algn="l" eaLnBrk="1" latinLnBrk="0" hangingPunct="1">
        <a:lnSpc>
          <a:spcPct val="90000"/>
        </a:lnSpc>
        <a:spcBef>
          <a:spcPct val="0"/>
        </a:spcBef>
        <a:buNone/>
        <a:defRPr sz="4400" kern="1200">
          <a:solidFill>
            <a:schemeClr val="tx1"/>
          </a:solidFill>
          <a:latin typeface="+mj-lt"/>
          <a:ea typeface="+mj-ea"/>
          <a:cs typeface="+mj-cs"/>
          <a:sym typeface="Calibri Light" panose="020F0302020204030204" pitchFamily="34" charset="0"/>
        </a:defRPr>
      </a:lvl1pPr>
    </p:titleStyle>
    <p:bodyStyle>
      <a:lvl1pPr marL="228600" lvl="0" indent="-228600" algn="l" defTabSz="914400" eaLnBrk="1" fontAlgn="base" latinLnBrk="0" hangingPunct="1">
        <a:lnSpc>
          <a:spcPct val="90000"/>
        </a:lnSpc>
        <a:spcBef>
          <a:spcPts val="1000"/>
        </a:spcBef>
        <a:buFont typeface="Arial" panose="020B0604020202020204"/>
        <a:buChar char="•"/>
        <a:defRPr sz="2800" kern="1200">
          <a:solidFill>
            <a:schemeClr val="tx1"/>
          </a:solidFill>
          <a:latin typeface="+mn-lt"/>
          <a:ea typeface="+mn-ea"/>
          <a:cs typeface="+mn-cs"/>
          <a:sym typeface="Calibri" panose="020F0502020204030204"/>
        </a:defRPr>
      </a:lvl1pPr>
      <a:lvl2pPr marL="685800" lvl="1" indent="-228600" algn="l" defTabSz="914400" eaLnBrk="1" fontAlgn="base" latinLnBrk="0" hangingPunct="1">
        <a:lnSpc>
          <a:spcPct val="90000"/>
        </a:lnSpc>
        <a:spcBef>
          <a:spcPts val="500"/>
        </a:spcBef>
        <a:buFont typeface="Arial" panose="020B0604020202020204"/>
        <a:buChar char="•"/>
        <a:defRPr sz="2400" kern="1200">
          <a:solidFill>
            <a:schemeClr val="tx1"/>
          </a:solidFill>
          <a:latin typeface="Calibri" panose="020F0502020204030204"/>
          <a:ea typeface="宋体" panose="02010600030101010101" pitchFamily="2" charset="-122"/>
          <a:cs typeface="+mn-cs"/>
          <a:sym typeface="Calibri" panose="020F0502020204030204"/>
        </a:defRPr>
      </a:lvl2pPr>
      <a:lvl3pPr marL="1143000" lvl="2" indent="-228600" algn="l" defTabSz="914400" eaLnBrk="1" fontAlgn="base" latinLnBrk="0" hangingPunct="1">
        <a:lnSpc>
          <a:spcPct val="90000"/>
        </a:lnSpc>
        <a:spcBef>
          <a:spcPts val="500"/>
        </a:spcBef>
        <a:buFont typeface="Arial" panose="020B0604020202020204"/>
        <a:buChar char="•"/>
        <a:defRPr sz="2000" kern="1200">
          <a:solidFill>
            <a:schemeClr val="tx1"/>
          </a:solidFill>
          <a:latin typeface="Calibri" panose="020F0502020204030204"/>
          <a:ea typeface="宋体" panose="02010600030101010101" pitchFamily="2" charset="-122"/>
          <a:cs typeface="+mn-cs"/>
          <a:sym typeface="Calibri" panose="020F0502020204030204"/>
        </a:defRPr>
      </a:lvl3pPr>
      <a:lvl4pPr marL="1600200" lvl="3"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4pPr>
      <a:lvl5pPr marL="2057400" lvl="4"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5pPr>
      <a:lvl6pPr marL="2514600" lvl="5"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6pPr>
      <a:lvl7pPr marL="2971800" lvl="6"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7pPr>
      <a:lvl8pPr marL="3429000" lvl="7"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8pPr>
      <a:lvl9pPr marL="3886200" lvl="8" indent="-228600" algn="l" defTabSz="914400" eaLnBrk="1" fontAlgn="base" latinLnBrk="0" hangingPunct="1">
        <a:lnSpc>
          <a:spcPct val="90000"/>
        </a:lnSpc>
        <a:spcBef>
          <a:spcPts val="500"/>
        </a:spcBef>
        <a:buFont typeface="Arial" panose="020B0604020202020204"/>
        <a:buChar char="•"/>
        <a:defRPr sz="1800" kern="1200">
          <a:solidFill>
            <a:schemeClr val="tx1"/>
          </a:solidFill>
          <a:latin typeface="Calibri" panose="020F0502020204030204"/>
          <a:ea typeface="宋体" panose="02010600030101010101" pitchFamily="2" charset="-122"/>
          <a:cs typeface="+mn-cs"/>
          <a:sym typeface="Calibri" panose="020F0502020204030204"/>
        </a:defRPr>
      </a:lvl9pPr>
    </p:bodyStyle>
    <p:otherStyle>
      <a:lvl1pPr marL="0" lvl="0"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a:defRPr sz="1800" kern="1200" baseline="0">
          <a:solidFill>
            <a:schemeClr val="tx1"/>
          </a:solidFill>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27.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2.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1" descr="500359403"/>
          <p:cNvPicPr>
            <a:picLocks noChangeAspect="1"/>
          </p:cNvPicPr>
          <p:nvPr/>
        </p:nvPicPr>
        <p:blipFill>
          <a:blip r:embed="rId1"/>
          <a:stretch>
            <a:fillRect/>
          </a:stretch>
        </p:blipFill>
        <p:spPr>
          <a:xfrm>
            <a:off x="1588" y="0"/>
            <a:ext cx="12190412" cy="6861175"/>
          </a:xfrm>
          <a:prstGeom prst="rect">
            <a:avLst/>
          </a:prstGeom>
          <a:noFill/>
          <a:ln w="9525">
            <a:noFill/>
          </a:ln>
        </p:spPr>
      </p:pic>
      <p:sp>
        <p:nvSpPr>
          <p:cNvPr id="4098" name="等腰三角形 16"/>
          <p:cNvSpPr/>
          <p:nvPr/>
        </p:nvSpPr>
        <p:spPr>
          <a:xfrm>
            <a:off x="3695700" y="1376363"/>
            <a:ext cx="4930775" cy="3786187"/>
          </a:xfrm>
          <a:prstGeom prst="triangle">
            <a:avLst>
              <a:gd name="adj" fmla="val 50000"/>
            </a:avLst>
          </a:prstGeom>
          <a:solidFill>
            <a:srgbClr val="FFFFFF">
              <a:alpha val="28998"/>
            </a:srgbClr>
          </a:solidFill>
          <a:ln w="9525">
            <a:noFill/>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sp>
        <p:nvSpPr>
          <p:cNvPr id="3078" name="文本框 13"/>
          <p:cNvSpPr/>
          <p:nvPr/>
        </p:nvSpPr>
        <p:spPr>
          <a:xfrm>
            <a:off x="3495675" y="4006215"/>
            <a:ext cx="5329237" cy="1260475"/>
          </a:xfrm>
          <a:prstGeom prst="rect">
            <a:avLst/>
          </a:prstGeom>
          <a:noFill/>
          <a:ln w="9525">
            <a:noFill/>
          </a:ln>
        </p:spPr>
        <p:txBody>
          <a:bodyPr wrap="square">
            <a:spAutoFit/>
          </a:bodyPr>
          <a:p>
            <a:pPr algn="ctr" fontAlgn="auto">
              <a:buNone/>
            </a:pPr>
            <a:r>
              <a:rPr lang="zh-CN" sz="4000" b="1" strike="noStrike" noProof="1">
                <a:ln w="10160">
                  <a:solidFill>
                    <a:srgbClr val="7234A1"/>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rPr>
              <a:t> 产品介绍</a:t>
            </a:r>
            <a:endParaRPr lang="zh-CN" sz="4000" b="1" strike="noStrike" noProof="1">
              <a:ln w="10160">
                <a:solidFill>
                  <a:srgbClr val="7234A1"/>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pPr algn="ctr" fontAlgn="auto">
              <a:buNone/>
            </a:pPr>
            <a:r>
              <a:rPr lang="zh-CN" sz="3600" b="1" strike="noStrike" noProof="1">
                <a:ln w="10160">
                  <a:solidFill>
                    <a:srgbClr val="7234A1"/>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rPr>
              <a:t>Product Introduction</a:t>
            </a:r>
            <a:endParaRPr lang="zh-CN" sz="3600" b="1" strike="noStrike" noProof="1">
              <a:ln w="10160">
                <a:solidFill>
                  <a:srgbClr val="7234A1"/>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105" name="矩形 4104"/>
          <p:cNvSpPr/>
          <p:nvPr/>
        </p:nvSpPr>
        <p:spPr>
          <a:xfrm>
            <a:off x="4711700" y="2632075"/>
            <a:ext cx="2912745" cy="1442720"/>
          </a:xfrm>
          <a:prstGeom prst="rect">
            <a:avLst/>
          </a:prstGeom>
          <a:noFill/>
          <a:ln w="9525">
            <a:noFill/>
          </a:ln>
        </p:spPr>
        <p:txBody>
          <a:bodyPr wrap="none" anchor="ctr"/>
          <a:p>
            <a:r>
              <a:rPr lang="zh-CN" altLang="en-US" sz="2800" b="1" dirty="0">
                <a:solidFill>
                  <a:schemeClr val="bg1"/>
                </a:solidFill>
                <a:latin typeface="Arial" panose="020B0604020202020204" pitchFamily="34" charset="0"/>
              </a:rPr>
              <a:t>智能电源时序</a:t>
            </a:r>
            <a:endParaRPr lang="zh-CN" altLang="en-US" sz="2800" b="1" dirty="0">
              <a:solidFill>
                <a:schemeClr val="bg1"/>
              </a:solidFill>
              <a:latin typeface="Arial" panose="020B0604020202020204" pitchFamily="34" charset="0"/>
            </a:endParaRPr>
          </a:p>
          <a:p>
            <a:r>
              <a:rPr lang="zh-CN" altLang="en-US" sz="2800" b="1" dirty="0">
                <a:solidFill>
                  <a:schemeClr val="bg1"/>
                </a:solidFill>
                <a:latin typeface="Arial" panose="020B0604020202020204" pitchFamily="34" charset="0"/>
              </a:rPr>
              <a:t>管理器</a:t>
            </a:r>
            <a:endParaRPr lang="zh-CN" altLang="en-US" sz="2800" b="1" dirty="0">
              <a:solidFill>
                <a:schemeClr val="bg1"/>
              </a:solidFill>
              <a:latin typeface="Arial" panose="020B0604020202020204" pitchFamily="34" charset="0"/>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86550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保护设置：超流界面。超为保护启用后，当设备负载电压超过设定的超流值时，设备会断开</a:t>
            </a:r>
            <a:r>
              <a:rPr lang="en-US" altLang="zh-CN" dirty="0">
                <a:latin typeface="Arial" panose="020B0604020202020204" pitchFamily="34" charset="0"/>
              </a:rPr>
              <a:t>8</a:t>
            </a:r>
            <a:r>
              <a:rPr lang="zh-CN" altLang="en-US" dirty="0">
                <a:latin typeface="Arial" panose="020B0604020202020204" pitchFamily="34" charset="0"/>
              </a:rPr>
              <a:t>路的负载输出，此功能等同空气开关的作用。</a:t>
            </a:r>
            <a:endParaRPr lang="zh-CN" altLang="en-US" dirty="0">
              <a:latin typeface="Arial" panose="020B0604020202020204" pitchFamily="34" charset="0"/>
            </a:endParaRPr>
          </a:p>
        </p:txBody>
      </p:sp>
      <p:pic>
        <p:nvPicPr>
          <p:cNvPr id="3" name="图片 2"/>
          <p:cNvPicPr>
            <a:picLocks noChangeAspect="1"/>
          </p:cNvPicPr>
          <p:nvPr/>
        </p:nvPicPr>
        <p:blipFill>
          <a:blip r:embed="rId2"/>
          <a:stretch>
            <a:fillRect/>
          </a:stretch>
        </p:blipFill>
        <p:spPr>
          <a:xfrm>
            <a:off x="4564380" y="3218180"/>
            <a:ext cx="3048000" cy="304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4781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系统设置：进行各项系统参数选择。</a:t>
            </a:r>
            <a:endParaRPr lang="zh-CN" altLang="en-US" dirty="0">
              <a:latin typeface="Arial" panose="020B0604020202020204" pitchFamily="34" charset="0"/>
            </a:endParaRPr>
          </a:p>
        </p:txBody>
      </p:sp>
      <p:pic>
        <p:nvPicPr>
          <p:cNvPr id="3" name="图片 2"/>
          <p:cNvPicPr>
            <a:picLocks noChangeAspect="1"/>
          </p:cNvPicPr>
          <p:nvPr/>
        </p:nvPicPr>
        <p:blipFill>
          <a:blip r:embed="rId2"/>
          <a:stretch>
            <a:fillRect/>
          </a:stretch>
        </p:blipFill>
        <p:spPr>
          <a:xfrm>
            <a:off x="276860" y="1332230"/>
            <a:ext cx="9639300" cy="3429000"/>
          </a:xfrm>
          <a:prstGeom prst="rect">
            <a:avLst/>
          </a:prstGeom>
        </p:spPr>
      </p:pic>
      <p:pic>
        <p:nvPicPr>
          <p:cNvPr id="5" name="图片 4"/>
          <p:cNvPicPr>
            <a:picLocks noChangeAspect="1"/>
          </p:cNvPicPr>
          <p:nvPr/>
        </p:nvPicPr>
        <p:blipFill>
          <a:blip r:embed="rId3"/>
          <a:stretch>
            <a:fillRect/>
          </a:stretch>
        </p:blipFill>
        <p:spPr>
          <a:xfrm>
            <a:off x="8534400" y="3961130"/>
            <a:ext cx="2363470" cy="23272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4781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系统设置：进行各项系统参数选择。</a:t>
            </a:r>
            <a:endParaRPr lang="zh-CN" altLang="en-US" dirty="0">
              <a:latin typeface="Arial" panose="020B0604020202020204" pitchFamily="34" charset="0"/>
            </a:endParaRPr>
          </a:p>
        </p:txBody>
      </p:sp>
      <p:grpSp>
        <p:nvGrpSpPr>
          <p:cNvPr id="9" name="组合 8"/>
          <p:cNvGrpSpPr/>
          <p:nvPr/>
        </p:nvGrpSpPr>
        <p:grpSpPr>
          <a:xfrm>
            <a:off x="427990" y="1332230"/>
            <a:ext cx="9648190" cy="3723640"/>
            <a:chOff x="674" y="2098"/>
            <a:chExt cx="15194" cy="5864"/>
          </a:xfrm>
        </p:grpSpPr>
        <p:pic>
          <p:nvPicPr>
            <p:cNvPr id="2" name="图片 1"/>
            <p:cNvPicPr>
              <a:picLocks noChangeAspect="1"/>
            </p:cNvPicPr>
            <p:nvPr/>
          </p:nvPicPr>
          <p:blipFill>
            <a:blip r:embed="rId2"/>
            <a:stretch>
              <a:fillRect/>
            </a:stretch>
          </p:blipFill>
          <p:spPr>
            <a:xfrm>
              <a:off x="674" y="2098"/>
              <a:ext cx="15195" cy="5865"/>
            </a:xfrm>
            <a:prstGeom prst="rect">
              <a:avLst/>
            </a:prstGeom>
          </p:spPr>
        </p:pic>
        <p:sp>
          <p:nvSpPr>
            <p:cNvPr id="7" name="文本框 6"/>
            <p:cNvSpPr txBox="1"/>
            <p:nvPr/>
          </p:nvSpPr>
          <p:spPr>
            <a:xfrm>
              <a:off x="4109" y="2876"/>
              <a:ext cx="1568" cy="822"/>
            </a:xfrm>
            <a:prstGeom prst="rect">
              <a:avLst/>
            </a:prstGeom>
            <a:solidFill>
              <a:schemeClr val="bg1"/>
            </a:solidFill>
          </p:spPr>
          <p:txBody>
            <a:bodyPr wrap="square" rtlCol="0">
              <a:spAutoFit/>
            </a:bodyPr>
            <a:p>
              <a:r>
                <a:rPr lang="en-US" altLang="zh-CN" sz="2800"/>
                <a:t>0-31</a:t>
              </a:r>
              <a:endParaRPr lang="en-US" altLang="zh-CN" sz="2800"/>
            </a:p>
          </p:txBody>
        </p:sp>
      </p:grpSp>
      <p:pic>
        <p:nvPicPr>
          <p:cNvPr id="6" name="图片 5"/>
          <p:cNvPicPr>
            <a:picLocks noChangeAspect="1"/>
          </p:cNvPicPr>
          <p:nvPr/>
        </p:nvPicPr>
        <p:blipFill>
          <a:blip r:embed="rId3"/>
          <a:stretch>
            <a:fillRect/>
          </a:stretch>
        </p:blipFill>
        <p:spPr>
          <a:xfrm>
            <a:off x="9968865" y="4431030"/>
            <a:ext cx="2176145" cy="21443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4781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系统设置：进行各项系统参数选择。</a:t>
            </a:r>
            <a:endParaRPr lang="zh-CN" altLang="en-US" dirty="0">
              <a:latin typeface="Arial" panose="020B0604020202020204" pitchFamily="34" charset="0"/>
            </a:endParaRPr>
          </a:p>
        </p:txBody>
      </p:sp>
      <p:sp>
        <p:nvSpPr>
          <p:cNvPr id="5" name="文本框 4"/>
          <p:cNvSpPr txBox="1"/>
          <p:nvPr/>
        </p:nvSpPr>
        <p:spPr>
          <a:xfrm>
            <a:off x="123190" y="1631315"/>
            <a:ext cx="10838180" cy="368300"/>
          </a:xfrm>
          <a:prstGeom prst="rect">
            <a:avLst/>
          </a:prstGeom>
          <a:noFill/>
        </p:spPr>
        <p:txBody>
          <a:bodyPr wrap="none" rtlCol="0">
            <a:spAutoFit/>
          </a:bodyPr>
          <a:p>
            <a:r>
              <a:rPr lang="en-US" altLang="zh-CN"/>
              <a:t>9.IP</a:t>
            </a:r>
            <a:r>
              <a:rPr lang="zh-CN" altLang="en-US"/>
              <a:t>地址：此项为设备接入局域网后，当前设备分配到的</a:t>
            </a:r>
            <a:r>
              <a:rPr lang="en-US" altLang="zh-CN"/>
              <a:t>IP</a:t>
            </a:r>
            <a:r>
              <a:rPr lang="zh-CN" altLang="en-US"/>
              <a:t>地址，此</a:t>
            </a:r>
            <a:r>
              <a:rPr lang="en-US" altLang="zh-CN"/>
              <a:t>IP</a:t>
            </a:r>
            <a:r>
              <a:rPr lang="zh-CN" altLang="en-US"/>
              <a:t>地址为中控设备抑制时对应的</a:t>
            </a:r>
            <a:r>
              <a:rPr lang="en-US" altLang="zh-CN"/>
              <a:t>IP</a:t>
            </a:r>
            <a:r>
              <a:rPr lang="zh-CN" altLang="en-US"/>
              <a:t>地址</a:t>
            </a:r>
            <a:endParaRPr lang="zh-CN" altLang="en-US"/>
          </a:p>
        </p:txBody>
      </p:sp>
      <p:pic>
        <p:nvPicPr>
          <p:cNvPr id="9" name="图片 8"/>
          <p:cNvPicPr>
            <a:picLocks noChangeAspect="1"/>
          </p:cNvPicPr>
          <p:nvPr/>
        </p:nvPicPr>
        <p:blipFill>
          <a:blip r:embed="rId2"/>
          <a:stretch>
            <a:fillRect/>
          </a:stretch>
        </p:blipFill>
        <p:spPr>
          <a:xfrm>
            <a:off x="5367020" y="2714625"/>
            <a:ext cx="2497455" cy="24485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12528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级联方法：</a:t>
            </a:r>
            <a:r>
              <a:rPr lang="en-US" altLang="zh-CN" dirty="0">
                <a:latin typeface="Arial" panose="020B0604020202020204" pitchFamily="34" charset="0"/>
              </a:rPr>
              <a:t>1</a:t>
            </a:r>
            <a:r>
              <a:rPr lang="zh-CN" altLang="en-US" dirty="0">
                <a:latin typeface="Arial" panose="020B0604020202020204" pitchFamily="34" charset="0"/>
              </a:rPr>
              <a:t>、将凤凰头处</a:t>
            </a:r>
            <a:r>
              <a:rPr lang="en-US" altLang="zh-CN" dirty="0">
                <a:latin typeface="Arial" panose="020B0604020202020204" pitchFamily="34" charset="0"/>
              </a:rPr>
              <a:t>A</a:t>
            </a:r>
            <a:r>
              <a:rPr lang="zh-CN" altLang="en-US" dirty="0">
                <a:latin typeface="Arial" panose="020B0604020202020204" pitchFamily="34" charset="0"/>
              </a:rPr>
              <a:t>、</a:t>
            </a:r>
            <a:r>
              <a:rPr lang="en-US" altLang="zh-CN" dirty="0">
                <a:latin typeface="Arial" panose="020B0604020202020204" pitchFamily="34" charset="0"/>
              </a:rPr>
              <a:t>B</a:t>
            </a:r>
            <a:r>
              <a:rPr lang="zh-CN" altLang="en-US" dirty="0">
                <a:latin typeface="Arial" panose="020B0604020202020204" pitchFamily="34" charset="0"/>
              </a:rPr>
              <a:t>、</a:t>
            </a:r>
            <a:r>
              <a:rPr lang="en-US" altLang="zh-CN" dirty="0">
                <a:latin typeface="Arial" panose="020B0604020202020204" pitchFamily="34" charset="0"/>
              </a:rPr>
              <a:t>G</a:t>
            </a:r>
            <a:r>
              <a:rPr lang="zh-CN" altLang="en-US" dirty="0">
                <a:latin typeface="Arial" panose="020B0604020202020204" pitchFamily="34" charset="0"/>
              </a:rPr>
              <a:t>三个位置的线一对一对应并联接上，需要几台级联就接几台，最大支持</a:t>
            </a:r>
            <a:r>
              <a:rPr lang="en-US" altLang="zh-CN" dirty="0">
                <a:latin typeface="Arial" panose="020B0604020202020204" pitchFamily="34" charset="0"/>
              </a:rPr>
              <a:t>32</a:t>
            </a:r>
            <a:r>
              <a:rPr lang="zh-CN" altLang="en-US" dirty="0">
                <a:latin typeface="Arial" panose="020B0604020202020204" pitchFamily="34" charset="0"/>
              </a:rPr>
              <a:t>台级联。在系统设置页面将级联设置为：开，主机级联编号为：</a:t>
            </a:r>
            <a:r>
              <a:rPr lang="en-US" altLang="zh-CN" dirty="0">
                <a:latin typeface="Arial" panose="020B0604020202020204" pitchFamily="34" charset="0"/>
              </a:rPr>
              <a:t>00</a:t>
            </a:r>
            <a:r>
              <a:rPr lang="zh-CN" altLang="en-US" dirty="0">
                <a:latin typeface="Arial" panose="020B0604020202020204" pitchFamily="34" charset="0"/>
              </a:rPr>
              <a:t>，从机编号为非</a:t>
            </a:r>
            <a:r>
              <a:rPr lang="en-US" altLang="zh-CN" dirty="0">
                <a:latin typeface="Arial" panose="020B0604020202020204" pitchFamily="34" charset="0"/>
              </a:rPr>
              <a:t>00</a:t>
            </a:r>
            <a:r>
              <a:rPr lang="zh-CN" altLang="en-US" dirty="0">
                <a:latin typeface="Arial" panose="020B0604020202020204" pitchFamily="34" charset="0"/>
              </a:rPr>
              <a:t>的任意号，多台级联时，开机会按级联编号的大小顺序进行依次开机，关机时反之。</a:t>
            </a:r>
            <a:endParaRPr lang="zh-CN" altLang="en-US" dirty="0">
              <a:latin typeface="Arial" panose="020B0604020202020204" pitchFamily="34" charset="0"/>
            </a:endParaRPr>
          </a:p>
        </p:txBody>
      </p:sp>
      <p:pic>
        <p:nvPicPr>
          <p:cNvPr id="2" name="图片 1"/>
          <p:cNvPicPr>
            <a:picLocks noChangeAspect="1"/>
          </p:cNvPicPr>
          <p:nvPr/>
        </p:nvPicPr>
        <p:blipFill>
          <a:blip r:embed="rId2"/>
          <a:stretch>
            <a:fillRect/>
          </a:stretch>
        </p:blipFill>
        <p:spPr>
          <a:xfrm>
            <a:off x="866775" y="2270125"/>
            <a:ext cx="3819525" cy="4076700"/>
          </a:xfrm>
          <a:prstGeom prst="rect">
            <a:avLst/>
          </a:prstGeom>
        </p:spPr>
      </p:pic>
      <p:pic>
        <p:nvPicPr>
          <p:cNvPr id="3" name="图片 2"/>
          <p:cNvPicPr>
            <a:picLocks noChangeAspect="1"/>
          </p:cNvPicPr>
          <p:nvPr/>
        </p:nvPicPr>
        <p:blipFill>
          <a:blip r:embed="rId3"/>
          <a:stretch>
            <a:fillRect/>
          </a:stretch>
        </p:blipFill>
        <p:spPr>
          <a:xfrm>
            <a:off x="5593715" y="3394075"/>
            <a:ext cx="5048250" cy="27717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4781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中控方法：中控可以使用</a:t>
            </a:r>
            <a:r>
              <a:rPr lang="en-US" altLang="zh-CN" dirty="0">
                <a:latin typeface="Arial" panose="020B0604020202020204" pitchFamily="34" charset="0"/>
              </a:rPr>
              <a:t>RS232</a:t>
            </a:r>
            <a:r>
              <a:rPr lang="zh-CN" altLang="en-US" dirty="0">
                <a:latin typeface="Arial" panose="020B0604020202020204" pitchFamily="34" charset="0"/>
              </a:rPr>
              <a:t>或者</a:t>
            </a:r>
            <a:r>
              <a:rPr lang="en-US" altLang="zh-CN" dirty="0">
                <a:latin typeface="Arial" panose="020B0604020202020204" pitchFamily="34" charset="0"/>
              </a:rPr>
              <a:t>TCP/IP</a:t>
            </a:r>
            <a:r>
              <a:rPr lang="zh-CN" altLang="en-US" dirty="0">
                <a:latin typeface="Arial" panose="020B0604020202020204" pitchFamily="34" charset="0"/>
              </a:rPr>
              <a:t>区域网方式。下面通过电脑中控助手的方式进行使用介绍。</a:t>
            </a:r>
            <a:endParaRPr lang="zh-CN" altLang="en-US" dirty="0">
              <a:latin typeface="Arial" panose="020B0604020202020204" pitchFamily="34" charset="0"/>
            </a:endParaRPr>
          </a:p>
        </p:txBody>
      </p:sp>
      <p:sp>
        <p:nvSpPr>
          <p:cNvPr id="5" name="文本框 4"/>
          <p:cNvSpPr txBox="1"/>
          <p:nvPr/>
        </p:nvSpPr>
        <p:spPr>
          <a:xfrm>
            <a:off x="539115" y="1506855"/>
            <a:ext cx="11585575" cy="2030095"/>
          </a:xfrm>
          <a:prstGeom prst="rect">
            <a:avLst/>
          </a:prstGeom>
          <a:noFill/>
        </p:spPr>
        <p:txBody>
          <a:bodyPr wrap="square" rtlCol="0">
            <a:spAutoFit/>
          </a:bodyPr>
          <a:p>
            <a:pPr algn="l"/>
            <a:r>
              <a:rPr lang="zh-CN" altLang="en-US"/>
              <a:t>1.打开中控助手，点多字符串</a:t>
            </a:r>
            <a:endParaRPr lang="zh-CN" altLang="en-US"/>
          </a:p>
          <a:p>
            <a:endParaRPr lang="zh-CN" altLang="en-US"/>
          </a:p>
          <a:p>
            <a:pPr algn="l"/>
            <a:endParaRPr lang="zh-CN" altLang="en-US"/>
          </a:p>
          <a:p>
            <a:pPr algn="l"/>
            <a:endParaRPr lang="zh-CN" altLang="en-US"/>
          </a:p>
          <a:p>
            <a:pPr algn="l"/>
            <a:endParaRPr lang="zh-CN" altLang="en-US"/>
          </a:p>
          <a:p>
            <a:pPr algn="l"/>
            <a:endParaRPr lang="zh-CN" altLang="en-US"/>
          </a:p>
          <a:p>
            <a:pPr algn="l"/>
            <a:r>
              <a:rPr lang="zh-CN" altLang="en-US"/>
              <a:t>2.输入中控命令。</a:t>
            </a:r>
            <a:endParaRPr lang="zh-CN" altLang="en-US"/>
          </a:p>
        </p:txBody>
      </p:sp>
      <p:pic>
        <p:nvPicPr>
          <p:cNvPr id="-2147482623" name="图片 -2147482624"/>
          <p:cNvPicPr>
            <a:picLocks noChangeAspect="1"/>
          </p:cNvPicPr>
          <p:nvPr/>
        </p:nvPicPr>
        <p:blipFill>
          <a:blip r:embed="rId2"/>
          <a:stretch>
            <a:fillRect/>
          </a:stretch>
        </p:blipFill>
        <p:spPr>
          <a:xfrm>
            <a:off x="731838" y="1818005"/>
            <a:ext cx="5272405" cy="1131570"/>
          </a:xfrm>
          <a:prstGeom prst="rect">
            <a:avLst/>
          </a:prstGeom>
          <a:noFill/>
          <a:ln w="9525">
            <a:noFill/>
          </a:ln>
        </p:spPr>
      </p:pic>
      <p:pic>
        <p:nvPicPr>
          <p:cNvPr id="-2147482622" name="图片 -2147482623"/>
          <p:cNvPicPr>
            <a:picLocks noChangeAspect="1"/>
          </p:cNvPicPr>
          <p:nvPr/>
        </p:nvPicPr>
        <p:blipFill>
          <a:blip r:embed="rId3"/>
          <a:srcRect r="3269" b="43393"/>
          <a:stretch>
            <a:fillRect/>
          </a:stretch>
        </p:blipFill>
        <p:spPr>
          <a:xfrm>
            <a:off x="732155" y="3536950"/>
            <a:ext cx="5344160" cy="2954655"/>
          </a:xfrm>
          <a:prstGeom prst="rect">
            <a:avLst/>
          </a:prstGeom>
          <a:noFill/>
          <a:ln w="9525">
            <a:noFill/>
          </a:ln>
        </p:spPr>
      </p:pic>
      <p:sp>
        <p:nvSpPr>
          <p:cNvPr id="6" name="矩形 5"/>
          <p:cNvSpPr/>
          <p:nvPr/>
        </p:nvSpPr>
        <p:spPr>
          <a:xfrm>
            <a:off x="1019175" y="4418965"/>
            <a:ext cx="1608455" cy="204597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865505"/>
          </a:xfrm>
          <a:prstGeom prst="rect">
            <a:avLst/>
          </a:prstGeom>
          <a:noFill/>
          <a:ln w="9525">
            <a:noFill/>
          </a:ln>
        </p:spPr>
        <p:txBody>
          <a:bodyPr wrap="square">
            <a:spAutoFit/>
          </a:bodyPr>
          <a:p>
            <a:pPr algn="l">
              <a:lnSpc>
                <a:spcPct val="140000"/>
              </a:lnSpc>
            </a:pPr>
            <a:r>
              <a:rPr dirty="0">
                <a:latin typeface="Arial" panose="020B0604020202020204" pitchFamily="34" charset="0"/>
              </a:rPr>
              <a:t>3.在命令区所有中控命令左侧框上打上勾。</a:t>
            </a:r>
            <a:endParaRPr dirty="0">
              <a:latin typeface="Arial" panose="020B0604020202020204" pitchFamily="34" charset="0"/>
            </a:endParaRPr>
          </a:p>
          <a:p>
            <a:pPr algn="l">
              <a:lnSpc>
                <a:spcPct val="140000"/>
              </a:lnSpc>
            </a:pPr>
            <a:r>
              <a:rPr dirty="0">
                <a:latin typeface="Arial" panose="020B0604020202020204" pitchFamily="34" charset="0"/>
              </a:rPr>
              <a:t>4.点击发送区发送相应的中控命令。</a:t>
            </a:r>
            <a:endParaRPr lang="zh-CN" altLang="en-US" dirty="0">
              <a:latin typeface="Arial" panose="020B0604020202020204" pitchFamily="34" charset="0"/>
            </a:endParaRPr>
          </a:p>
        </p:txBody>
      </p:sp>
      <p:pic>
        <p:nvPicPr>
          <p:cNvPr id="2" name="图片 -2147482622"/>
          <p:cNvPicPr>
            <a:picLocks noChangeAspect="1"/>
          </p:cNvPicPr>
          <p:nvPr/>
        </p:nvPicPr>
        <p:blipFill>
          <a:blip r:embed="rId2"/>
          <a:srcRect b="42051"/>
          <a:stretch>
            <a:fillRect/>
          </a:stretch>
        </p:blipFill>
        <p:spPr>
          <a:xfrm>
            <a:off x="467360" y="1819910"/>
            <a:ext cx="6134735" cy="323786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865505"/>
          </a:xfrm>
          <a:prstGeom prst="rect">
            <a:avLst/>
          </a:prstGeom>
          <a:noFill/>
          <a:ln w="9525">
            <a:noFill/>
          </a:ln>
        </p:spPr>
        <p:txBody>
          <a:bodyPr wrap="square">
            <a:spAutoFit/>
          </a:bodyPr>
          <a:p>
            <a:pPr algn="l">
              <a:lnSpc>
                <a:spcPct val="140000"/>
              </a:lnSpc>
            </a:pPr>
            <a:r>
              <a:rPr dirty="0">
                <a:latin typeface="Arial" panose="020B0604020202020204" pitchFamily="34" charset="0"/>
              </a:rPr>
              <a:t>5.注意中控的波特率要与机器设置的页面波特率处要一致。可以通过机器更改，或者改中控助手。串口设置，打开串口设置，修改波特率。</a:t>
            </a:r>
            <a:endParaRPr dirty="0">
              <a:latin typeface="Arial" panose="020B0604020202020204" pitchFamily="34" charset="0"/>
            </a:endParaRPr>
          </a:p>
        </p:txBody>
      </p:sp>
      <p:pic>
        <p:nvPicPr>
          <p:cNvPr id="-2147482619" name="图片 -2147482620"/>
          <p:cNvPicPr>
            <a:picLocks noChangeAspect="1"/>
          </p:cNvPicPr>
          <p:nvPr/>
        </p:nvPicPr>
        <p:blipFill>
          <a:blip r:embed="rId2"/>
          <a:stretch>
            <a:fillRect/>
          </a:stretch>
        </p:blipFill>
        <p:spPr>
          <a:xfrm>
            <a:off x="276860" y="2705100"/>
            <a:ext cx="3872230" cy="3550920"/>
          </a:xfrm>
          <a:prstGeom prst="rect">
            <a:avLst/>
          </a:prstGeom>
          <a:noFill/>
          <a:ln w="9525">
            <a:noFill/>
          </a:ln>
        </p:spPr>
      </p:pic>
      <p:pic>
        <p:nvPicPr>
          <p:cNvPr id="-2147482620" name="图片 -2147482621"/>
          <p:cNvPicPr>
            <a:picLocks noChangeAspect="1"/>
          </p:cNvPicPr>
          <p:nvPr/>
        </p:nvPicPr>
        <p:blipFill>
          <a:blip r:embed="rId3"/>
          <a:stretch>
            <a:fillRect/>
          </a:stretch>
        </p:blipFill>
        <p:spPr>
          <a:xfrm>
            <a:off x="276860" y="1933575"/>
            <a:ext cx="5030470" cy="1100455"/>
          </a:xfrm>
          <a:prstGeom prst="rect">
            <a:avLst/>
          </a:prstGeom>
          <a:noFill/>
          <a:ln w="9525">
            <a:noFill/>
          </a:ln>
        </p:spPr>
      </p:pic>
      <p:pic>
        <p:nvPicPr>
          <p:cNvPr id="7" name="图片 6"/>
          <p:cNvPicPr>
            <a:picLocks noChangeAspect="1"/>
          </p:cNvPicPr>
          <p:nvPr/>
        </p:nvPicPr>
        <p:blipFill>
          <a:blip r:embed="rId4"/>
          <a:stretch>
            <a:fillRect/>
          </a:stretch>
        </p:blipFill>
        <p:spPr>
          <a:xfrm>
            <a:off x="6572250" y="3928745"/>
            <a:ext cx="2363470" cy="2327275"/>
          </a:xfrm>
          <a:prstGeom prst="rect">
            <a:avLst/>
          </a:prstGeom>
        </p:spPr>
      </p:pic>
      <p:cxnSp>
        <p:nvCxnSpPr>
          <p:cNvPr id="3" name="直接箭头连接符 2"/>
          <p:cNvCxnSpPr/>
          <p:nvPr/>
        </p:nvCxnSpPr>
        <p:spPr>
          <a:xfrm>
            <a:off x="3883660" y="3981450"/>
            <a:ext cx="3005455" cy="138303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478155"/>
          </a:xfrm>
          <a:prstGeom prst="rect">
            <a:avLst/>
          </a:prstGeom>
          <a:noFill/>
          <a:ln w="9525">
            <a:noFill/>
          </a:ln>
        </p:spPr>
        <p:txBody>
          <a:bodyPr wrap="square">
            <a:spAutoFit/>
          </a:bodyPr>
          <a:p>
            <a:pPr algn="l">
              <a:lnSpc>
                <a:spcPct val="140000"/>
              </a:lnSpc>
            </a:pPr>
            <a:r>
              <a:rPr lang="en-US" dirty="0">
                <a:latin typeface="Arial" panose="020B0604020202020204" pitchFamily="34" charset="0"/>
              </a:rPr>
              <a:t>6</a:t>
            </a:r>
            <a:r>
              <a:rPr lang="zh-CN" altLang="en-US" dirty="0">
                <a:latin typeface="Arial" panose="020B0604020202020204" pitchFamily="34" charset="0"/>
              </a:rPr>
              <a:t>、对应的中控代码</a:t>
            </a:r>
            <a:endParaRPr lang="zh-CN" altLang="en-US" dirty="0">
              <a:latin typeface="Arial" panose="020B0604020202020204" pitchFamily="34" charset="0"/>
            </a:endParaRPr>
          </a:p>
        </p:txBody>
      </p:sp>
      <p:sp>
        <p:nvSpPr>
          <p:cNvPr id="3" name="文本框 96"/>
          <p:cNvSpPr/>
          <p:nvPr/>
        </p:nvSpPr>
        <p:spPr>
          <a:xfrm>
            <a:off x="22860" y="1456055"/>
            <a:ext cx="12131675" cy="4911725"/>
          </a:xfrm>
          <a:prstGeom prst="rect">
            <a:avLst/>
          </a:prstGeom>
          <a:noFill/>
          <a:ln w="9525">
            <a:noFill/>
          </a:ln>
        </p:spPr>
        <p:txBody>
          <a:bodyPr wrap="square">
            <a:spAutoFit/>
          </a:bodyPr>
          <a:p>
            <a:pPr algn="l">
              <a:lnSpc>
                <a:spcPct val="140000"/>
              </a:lnSpc>
            </a:pPr>
            <a:r>
              <a:rPr sz="1600" dirty="0">
                <a:latin typeface="Arial" panose="020B0604020202020204" pitchFamily="34" charset="0"/>
              </a:rPr>
              <a:t>时序关：525000110100AB</a:t>
            </a:r>
            <a:r>
              <a:rPr lang="zh-CN" sz="1600" dirty="0">
                <a:latin typeface="Arial" panose="020B0604020202020204" pitchFamily="34" charset="0"/>
              </a:rPr>
              <a:t>，</a:t>
            </a:r>
            <a:r>
              <a:rPr sz="1600" dirty="0">
                <a:latin typeface="Arial" panose="020B0604020202020204" pitchFamily="34" charset="0"/>
              </a:rPr>
              <a:t>时序开：525000110101AB</a:t>
            </a:r>
            <a:r>
              <a:rPr lang="zh-CN" sz="1600" dirty="0">
                <a:latin typeface="Arial" panose="020B0604020202020204" pitchFamily="34" charset="0"/>
              </a:rPr>
              <a:t>，</a:t>
            </a:r>
            <a:r>
              <a:rPr sz="1600" dirty="0">
                <a:latin typeface="Arial" panose="020B0604020202020204" pitchFamily="34" charset="0"/>
              </a:rPr>
              <a:t>通道全关：525000150100AB</a:t>
            </a:r>
            <a:r>
              <a:rPr lang="zh-CN" sz="1600" dirty="0">
                <a:latin typeface="Arial" panose="020B0604020202020204" pitchFamily="34" charset="0"/>
              </a:rPr>
              <a:t>，</a:t>
            </a:r>
            <a:r>
              <a:rPr sz="1600" dirty="0">
                <a:latin typeface="Arial" panose="020B0604020202020204" pitchFamily="34" charset="0"/>
              </a:rPr>
              <a:t>通道全开：</a:t>
            </a:r>
            <a:r>
              <a:rPr lang="en-US" sz="1600" dirty="0">
                <a:latin typeface="Arial" panose="020B0604020202020204" pitchFamily="34" charset="0"/>
              </a:rPr>
              <a:t>5</a:t>
            </a:r>
            <a:r>
              <a:rPr sz="1600" dirty="0">
                <a:latin typeface="Arial" panose="020B0604020202020204" pitchFamily="34" charset="0"/>
              </a:rPr>
              <a:t>25000150101AB</a:t>
            </a:r>
            <a:endParaRPr sz="1600" dirty="0">
              <a:latin typeface="Arial" panose="020B0604020202020204" pitchFamily="34" charset="0"/>
            </a:endParaRPr>
          </a:p>
          <a:p>
            <a:pPr algn="l">
              <a:lnSpc>
                <a:spcPct val="140000"/>
              </a:lnSpc>
            </a:pPr>
            <a:r>
              <a:rPr sz="1600" dirty="0">
                <a:latin typeface="Arial" panose="020B0604020202020204" pitchFamily="34" charset="0"/>
              </a:rPr>
              <a:t>波特率：4800：525000010100AB</a:t>
            </a:r>
            <a:r>
              <a:rPr lang="zh-CN" sz="1600" dirty="0">
                <a:latin typeface="Arial" panose="020B0604020202020204" pitchFamily="34" charset="0"/>
              </a:rPr>
              <a:t>，</a:t>
            </a:r>
            <a:r>
              <a:rPr sz="1600" dirty="0">
                <a:latin typeface="Arial" panose="020B0604020202020204" pitchFamily="34" charset="0"/>
              </a:rPr>
              <a:t>9600：525000010101AB</a:t>
            </a:r>
            <a:r>
              <a:rPr lang="zh-CN" sz="1600" dirty="0">
                <a:latin typeface="Arial" panose="020B0604020202020204" pitchFamily="34" charset="0"/>
              </a:rPr>
              <a:t>，</a:t>
            </a:r>
            <a:r>
              <a:rPr sz="1600" dirty="0">
                <a:latin typeface="Arial" panose="020B0604020202020204" pitchFamily="34" charset="0"/>
              </a:rPr>
              <a:t>19200：525000010102AB</a:t>
            </a:r>
            <a:r>
              <a:rPr lang="zh-CN" sz="1600" dirty="0">
                <a:latin typeface="Arial" panose="020B0604020202020204" pitchFamily="34" charset="0"/>
              </a:rPr>
              <a:t>，  </a:t>
            </a:r>
            <a:r>
              <a:rPr sz="1600" dirty="0">
                <a:latin typeface="Arial" panose="020B0604020202020204" pitchFamily="34" charset="0"/>
              </a:rPr>
              <a:t>38400：525000010103AB</a:t>
            </a:r>
            <a:r>
              <a:rPr lang="zh-CN" sz="1600" dirty="0">
                <a:latin typeface="Arial" panose="020B0604020202020204" pitchFamily="34" charset="0"/>
              </a:rPr>
              <a:t>，       </a:t>
            </a:r>
            <a:r>
              <a:rPr sz="1600" dirty="0">
                <a:latin typeface="Arial" panose="020B0604020202020204" pitchFamily="34" charset="0"/>
              </a:rPr>
              <a:t>57600：525000010104AB</a:t>
            </a:r>
            <a:r>
              <a:rPr lang="zh-CN" sz="1600" dirty="0">
                <a:latin typeface="Arial" panose="020B0604020202020204" pitchFamily="34" charset="0"/>
              </a:rPr>
              <a:t>，</a:t>
            </a:r>
            <a:r>
              <a:rPr sz="1600" dirty="0">
                <a:latin typeface="Arial" panose="020B0604020202020204" pitchFamily="34" charset="0"/>
              </a:rPr>
              <a:t>115200：525000010105AB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保存1：525000120101AB</a:t>
            </a:r>
            <a:r>
              <a:rPr lang="zh-CN" sz="1600" dirty="0">
                <a:latin typeface="Arial" panose="020B0604020202020204" pitchFamily="34" charset="0"/>
              </a:rPr>
              <a:t>，</a:t>
            </a:r>
            <a:r>
              <a:rPr sz="1600" dirty="0">
                <a:latin typeface="Arial" panose="020B0604020202020204" pitchFamily="34" charset="0"/>
              </a:rPr>
              <a:t>保存2：525000120102AB</a:t>
            </a:r>
            <a:r>
              <a:rPr lang="zh-CN" sz="1600" dirty="0">
                <a:latin typeface="Arial" panose="020B0604020202020204" pitchFamily="34" charset="0"/>
              </a:rPr>
              <a:t>，</a:t>
            </a:r>
            <a:r>
              <a:rPr sz="1600" dirty="0">
                <a:latin typeface="Arial" panose="020B0604020202020204" pitchFamily="34" charset="0"/>
              </a:rPr>
              <a:t>保存3：525000120103AB</a:t>
            </a:r>
            <a:r>
              <a:rPr lang="zh-CN" sz="1600" dirty="0">
                <a:latin typeface="Arial" panose="020B0604020202020204" pitchFamily="34" charset="0"/>
              </a:rPr>
              <a:t>，</a:t>
            </a:r>
            <a:r>
              <a:rPr sz="1600" dirty="0">
                <a:latin typeface="Arial" panose="020B0604020202020204" pitchFamily="34" charset="0"/>
              </a:rPr>
              <a:t>保存4：525000120104AB</a:t>
            </a:r>
            <a:endParaRPr sz="1600" dirty="0">
              <a:latin typeface="Arial" panose="020B0604020202020204" pitchFamily="34" charset="0"/>
            </a:endParaRPr>
          </a:p>
          <a:p>
            <a:pPr algn="l">
              <a:lnSpc>
                <a:spcPct val="140000"/>
              </a:lnSpc>
            </a:pPr>
            <a:r>
              <a:rPr sz="1600" dirty="0">
                <a:latin typeface="Arial" panose="020B0604020202020204" pitchFamily="34" charset="0"/>
              </a:rPr>
              <a:t>保存5：525000120105AB</a:t>
            </a:r>
            <a:r>
              <a:rPr lang="zh-CN" sz="1600" dirty="0">
                <a:latin typeface="Arial" panose="020B0604020202020204" pitchFamily="34" charset="0"/>
              </a:rPr>
              <a:t>，</a:t>
            </a:r>
            <a:r>
              <a:rPr sz="1600" dirty="0">
                <a:latin typeface="Arial" panose="020B0604020202020204" pitchFamily="34" charset="0"/>
              </a:rPr>
              <a:t>保存6：525000120106AB</a:t>
            </a:r>
            <a:r>
              <a:rPr lang="zh-CN" sz="1600" dirty="0">
                <a:latin typeface="Arial" panose="020B0604020202020204" pitchFamily="34" charset="0"/>
              </a:rPr>
              <a:t>，</a:t>
            </a:r>
            <a:r>
              <a:rPr sz="1600" dirty="0">
                <a:latin typeface="Arial" panose="020B0604020202020204" pitchFamily="34" charset="0"/>
              </a:rPr>
              <a:t>保存7：525000120107AB</a:t>
            </a:r>
            <a:r>
              <a:rPr lang="zh-CN" sz="1600" dirty="0">
                <a:latin typeface="Arial" panose="020B0604020202020204" pitchFamily="34" charset="0"/>
              </a:rPr>
              <a:t>，</a:t>
            </a:r>
            <a:r>
              <a:rPr sz="1600" dirty="0">
                <a:latin typeface="Arial" panose="020B0604020202020204" pitchFamily="34" charset="0"/>
              </a:rPr>
              <a:t>保存8：525000120108AB</a:t>
            </a:r>
            <a:endParaRPr sz="1600" dirty="0">
              <a:latin typeface="Arial" panose="020B0604020202020204" pitchFamily="34" charset="0"/>
            </a:endParaRPr>
          </a:p>
          <a:p>
            <a:pPr algn="l">
              <a:lnSpc>
                <a:spcPct val="140000"/>
              </a:lnSpc>
            </a:pPr>
            <a:r>
              <a:rPr sz="1600" dirty="0">
                <a:latin typeface="Arial" panose="020B0604020202020204" pitchFamily="34" charset="0"/>
              </a:rPr>
              <a:t>保存9：525000120109AB</a:t>
            </a:r>
            <a:r>
              <a:rPr lang="zh-CN" sz="1600" dirty="0">
                <a:latin typeface="Arial" panose="020B0604020202020204" pitchFamily="34" charset="0"/>
              </a:rPr>
              <a:t>，</a:t>
            </a:r>
            <a:r>
              <a:rPr sz="1600" dirty="0">
                <a:latin typeface="Arial" panose="020B0604020202020204" pitchFamily="34" charset="0"/>
              </a:rPr>
              <a:t>保存10：52500012010aAB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调用1：525000130101AB</a:t>
            </a:r>
            <a:r>
              <a:rPr lang="zh-CN" sz="1600" dirty="0">
                <a:latin typeface="Arial" panose="020B0604020202020204" pitchFamily="34" charset="0"/>
              </a:rPr>
              <a:t>，</a:t>
            </a:r>
            <a:r>
              <a:rPr sz="1600" dirty="0">
                <a:latin typeface="Arial" panose="020B0604020202020204" pitchFamily="34" charset="0"/>
              </a:rPr>
              <a:t>调用2：525000130102AB</a:t>
            </a:r>
            <a:r>
              <a:rPr lang="zh-CN" sz="1600" dirty="0">
                <a:latin typeface="Arial" panose="020B0604020202020204" pitchFamily="34" charset="0"/>
              </a:rPr>
              <a:t>，  </a:t>
            </a:r>
            <a:r>
              <a:rPr sz="1600" dirty="0">
                <a:latin typeface="Arial" panose="020B0604020202020204" pitchFamily="34" charset="0"/>
              </a:rPr>
              <a:t>调用3：525000130103AB</a:t>
            </a:r>
            <a:r>
              <a:rPr lang="zh-CN" sz="1600" dirty="0">
                <a:latin typeface="Arial" panose="020B0604020202020204" pitchFamily="34" charset="0"/>
              </a:rPr>
              <a:t>，</a:t>
            </a:r>
            <a:r>
              <a:rPr sz="1600" dirty="0">
                <a:latin typeface="Arial" panose="020B0604020202020204" pitchFamily="34" charset="0"/>
              </a:rPr>
              <a:t>调用4：525000130104AB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调用5：525000130105AB</a:t>
            </a:r>
            <a:r>
              <a:rPr lang="zh-CN" sz="1600" dirty="0">
                <a:latin typeface="Arial" panose="020B0604020202020204" pitchFamily="34" charset="0"/>
              </a:rPr>
              <a:t>，</a:t>
            </a:r>
            <a:r>
              <a:rPr sz="1600" dirty="0">
                <a:latin typeface="Arial" panose="020B0604020202020204" pitchFamily="34" charset="0"/>
              </a:rPr>
              <a:t>调用6：525000130106AB</a:t>
            </a:r>
            <a:r>
              <a:rPr lang="zh-CN" sz="1600" dirty="0">
                <a:latin typeface="Arial" panose="020B0604020202020204" pitchFamily="34" charset="0"/>
              </a:rPr>
              <a:t>，</a:t>
            </a:r>
            <a:r>
              <a:rPr sz="1600" dirty="0">
                <a:latin typeface="Arial" panose="020B0604020202020204" pitchFamily="34" charset="0"/>
              </a:rPr>
              <a:t>调用7：525000130107AB</a:t>
            </a:r>
            <a:r>
              <a:rPr lang="zh-CN" sz="1600" dirty="0">
                <a:latin typeface="Arial" panose="020B0604020202020204" pitchFamily="34" charset="0"/>
              </a:rPr>
              <a:t>，</a:t>
            </a:r>
            <a:r>
              <a:rPr sz="1600" dirty="0">
                <a:latin typeface="Arial" panose="020B0604020202020204" pitchFamily="34" charset="0"/>
              </a:rPr>
              <a:t>调用8：525000130108AB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调用9：525000130109AB</a:t>
            </a:r>
            <a:r>
              <a:rPr lang="zh-CN" sz="1600" dirty="0">
                <a:latin typeface="Arial" panose="020B0604020202020204" pitchFamily="34" charset="0"/>
              </a:rPr>
              <a:t>，</a:t>
            </a:r>
            <a:r>
              <a:rPr sz="1600" dirty="0">
                <a:latin typeface="Arial" panose="020B0604020202020204" pitchFamily="34" charset="0"/>
              </a:rPr>
              <a:t>调用10：52500013010aAB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通道1关：525000140101AB，通道2关：525000140102AB，通道3关：525000140103AB，通道4关：525000140104AB，</a:t>
            </a:r>
            <a:endParaRPr sz="1600" dirty="0">
              <a:latin typeface="Arial" panose="020B0604020202020204" pitchFamily="34" charset="0"/>
            </a:endParaRPr>
          </a:p>
          <a:p>
            <a:pPr algn="l">
              <a:lnSpc>
                <a:spcPct val="140000"/>
              </a:lnSpc>
            </a:pPr>
            <a:r>
              <a:rPr sz="1600" dirty="0">
                <a:latin typeface="Arial" panose="020B0604020202020204" pitchFamily="34" charset="0"/>
              </a:rPr>
              <a:t>通道5关：525000140105AB，通道6关：525000140106AB，通道7关：525000140107AB，通道8关：525000140108AB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通道1开：525000140181AB，通道2开：525000140182AB，通道3开：525000140183AB，通道4开：525000140184AB，</a:t>
            </a:r>
            <a:endParaRPr sz="1600" dirty="0">
              <a:latin typeface="Arial" panose="020B0604020202020204" pitchFamily="34" charset="0"/>
            </a:endParaRPr>
          </a:p>
          <a:p>
            <a:pPr algn="l">
              <a:lnSpc>
                <a:spcPct val="140000"/>
              </a:lnSpc>
            </a:pPr>
            <a:r>
              <a:rPr sz="1600" dirty="0">
                <a:latin typeface="Arial" panose="020B0604020202020204" pitchFamily="34" charset="0"/>
              </a:rPr>
              <a:t>通道5开：525000140185AB，通道6开：525000140186AB，通道7开：525000140187AB，通道8开：525000140188AB</a:t>
            </a:r>
            <a:r>
              <a:rPr lang="zh-CN" sz="1600" dirty="0">
                <a:latin typeface="Arial" panose="020B0604020202020204" pitchFamily="34" charset="0"/>
              </a:rPr>
              <a:t>，</a:t>
            </a:r>
            <a:endParaRPr lang="zh-CN" sz="1600" dirty="0">
              <a:latin typeface="Arial" panose="020B0604020202020204" pitchFamily="34" charset="0"/>
            </a:endParaRPr>
          </a:p>
          <a:p>
            <a:pPr algn="l">
              <a:lnSpc>
                <a:spcPct val="140000"/>
              </a:lnSpc>
            </a:pPr>
            <a:r>
              <a:rPr sz="1600" dirty="0">
                <a:latin typeface="Arial" panose="020B0604020202020204" pitchFamily="34" charset="0"/>
              </a:rPr>
              <a:t>级联开：525000160100AB</a:t>
            </a:r>
            <a:r>
              <a:rPr lang="zh-CN" sz="1600" dirty="0">
                <a:latin typeface="Arial" panose="020B0604020202020204" pitchFamily="34" charset="0"/>
              </a:rPr>
              <a:t>，</a:t>
            </a:r>
            <a:r>
              <a:rPr sz="1600" dirty="0">
                <a:latin typeface="Arial" panose="020B0604020202020204" pitchFamily="34" charset="0"/>
              </a:rPr>
              <a:t>级联关：525000160101AB</a:t>
            </a:r>
            <a:endParaRPr sz="1600" dirty="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10210" y="854075"/>
            <a:ext cx="11356975" cy="865505"/>
          </a:xfrm>
          <a:prstGeom prst="rect">
            <a:avLst/>
          </a:prstGeom>
          <a:noFill/>
          <a:ln w="9525">
            <a:noFill/>
          </a:ln>
        </p:spPr>
        <p:txBody>
          <a:bodyPr wrap="square">
            <a:spAutoFit/>
          </a:bodyPr>
          <a:p>
            <a:pPr algn="l">
              <a:lnSpc>
                <a:spcPct val="140000"/>
              </a:lnSpc>
            </a:pPr>
            <a:r>
              <a:rPr lang="en-US" dirty="0">
                <a:latin typeface="Arial" panose="020B0604020202020204" pitchFamily="34" charset="0"/>
              </a:rPr>
              <a:t>6</a:t>
            </a:r>
            <a:r>
              <a:rPr lang="zh-CN" altLang="en-US" dirty="0">
                <a:latin typeface="Arial" panose="020B0604020202020204" pitchFamily="34" charset="0"/>
              </a:rPr>
              <a:t>、</a:t>
            </a:r>
            <a:r>
              <a:rPr lang="en-US" altLang="zh-CN" dirty="0">
                <a:latin typeface="Arial" panose="020B0604020202020204" pitchFamily="34" charset="0"/>
              </a:rPr>
              <a:t>TCP/IP</a:t>
            </a:r>
            <a:r>
              <a:rPr lang="zh-CN" altLang="en-US" dirty="0">
                <a:latin typeface="Arial" panose="020B0604020202020204" pitchFamily="34" charset="0"/>
              </a:rPr>
              <a:t>设置方法：</a:t>
            </a:r>
            <a:r>
              <a:rPr lang="en-US" altLang="zh-CN" dirty="0">
                <a:latin typeface="Arial" panose="020B0604020202020204" pitchFamily="34" charset="0"/>
              </a:rPr>
              <a:t>1</a:t>
            </a:r>
            <a:r>
              <a:rPr lang="zh-CN" altLang="en-US" dirty="0">
                <a:latin typeface="Arial" panose="020B0604020202020204" pitchFamily="34" charset="0"/>
              </a:rPr>
              <a:t>、通讯端口选择为</a:t>
            </a:r>
            <a:r>
              <a:rPr lang="en-US" altLang="zh-CN" dirty="0">
                <a:latin typeface="Arial" panose="020B0604020202020204" pitchFamily="34" charset="0"/>
              </a:rPr>
              <a:t>TCPCLINENT,2</a:t>
            </a:r>
            <a:r>
              <a:rPr lang="zh-CN" altLang="en-US" dirty="0">
                <a:latin typeface="Arial" panose="020B0604020202020204" pitchFamily="34" charset="0"/>
              </a:rPr>
              <a:t>、在远程端输入区域网网关，</a:t>
            </a:r>
            <a:r>
              <a:rPr lang="en-US" altLang="zh-CN" dirty="0">
                <a:latin typeface="Arial" panose="020B0604020202020204" pitchFamily="34" charset="0"/>
              </a:rPr>
              <a:t>3</a:t>
            </a:r>
            <a:r>
              <a:rPr lang="zh-CN" altLang="en-US" dirty="0">
                <a:latin typeface="Arial" panose="020B0604020202020204" pitchFamily="34" charset="0"/>
              </a:rPr>
              <a:t>、端口输入</a:t>
            </a:r>
            <a:r>
              <a:rPr lang="en-US" altLang="zh-CN" dirty="0">
                <a:latin typeface="Arial" panose="020B0604020202020204" pitchFamily="34" charset="0"/>
              </a:rPr>
              <a:t>5000</a:t>
            </a:r>
            <a:r>
              <a:rPr lang="zh-CN" altLang="en-US" dirty="0">
                <a:latin typeface="Arial" panose="020B0604020202020204" pitchFamily="34" charset="0"/>
              </a:rPr>
              <a:t>，</a:t>
            </a:r>
            <a:r>
              <a:rPr lang="en-US" altLang="zh-CN" dirty="0">
                <a:latin typeface="Arial" panose="020B0604020202020204" pitchFamily="34" charset="0"/>
              </a:rPr>
              <a:t>4</a:t>
            </a:r>
            <a:r>
              <a:rPr lang="zh-CN" altLang="en-US" dirty="0">
                <a:latin typeface="Arial" panose="020B0604020202020204" pitchFamily="34" charset="0"/>
              </a:rPr>
              <a:t>、本场输入时序管理器系统设置上的第</a:t>
            </a:r>
            <a:r>
              <a:rPr lang="en-US" altLang="zh-CN" dirty="0">
                <a:latin typeface="Arial" panose="020B0604020202020204" pitchFamily="34" charset="0"/>
              </a:rPr>
              <a:t>9</a:t>
            </a:r>
            <a:r>
              <a:rPr lang="zh-CN" altLang="en-US" dirty="0">
                <a:latin typeface="Arial" panose="020B0604020202020204" pitchFamily="34" charset="0"/>
              </a:rPr>
              <a:t>项</a:t>
            </a:r>
            <a:r>
              <a:rPr lang="en-US" altLang="zh-CN" dirty="0">
                <a:latin typeface="Arial" panose="020B0604020202020204" pitchFamily="34" charset="0"/>
              </a:rPr>
              <a:t>IP</a:t>
            </a:r>
            <a:r>
              <a:rPr lang="zh-CN" altLang="en-US" dirty="0">
                <a:latin typeface="Arial" panose="020B0604020202020204" pitchFamily="34" charset="0"/>
              </a:rPr>
              <a:t>地址，</a:t>
            </a:r>
            <a:r>
              <a:rPr lang="en-US" altLang="zh-CN" dirty="0">
                <a:latin typeface="Arial" panose="020B0604020202020204" pitchFamily="34" charset="0"/>
              </a:rPr>
              <a:t>5</a:t>
            </a:r>
            <a:r>
              <a:rPr lang="zh-CN" altLang="en-US" dirty="0">
                <a:latin typeface="Arial" panose="020B0604020202020204" pitchFamily="34" charset="0"/>
              </a:rPr>
              <a:t>、点连接。</a:t>
            </a:r>
            <a:r>
              <a:rPr lang="en-US" altLang="zh-CN" dirty="0">
                <a:latin typeface="Arial" panose="020B0604020202020204" pitchFamily="34" charset="0"/>
              </a:rPr>
              <a:t>6</a:t>
            </a:r>
            <a:r>
              <a:rPr lang="zh-CN" altLang="en-US" dirty="0">
                <a:latin typeface="Arial" panose="020B0604020202020204" pitchFamily="34" charset="0"/>
              </a:rPr>
              <a:t>、中控命令同</a:t>
            </a:r>
            <a:r>
              <a:rPr lang="en-US" altLang="zh-CN" dirty="0">
                <a:latin typeface="Arial" panose="020B0604020202020204" pitchFamily="34" charset="0"/>
              </a:rPr>
              <a:t>RS232</a:t>
            </a:r>
            <a:r>
              <a:rPr lang="zh-CN" altLang="en-US" dirty="0">
                <a:latin typeface="Arial" panose="020B0604020202020204" pitchFamily="34" charset="0"/>
              </a:rPr>
              <a:t>的代码。</a:t>
            </a:r>
            <a:endParaRPr lang="zh-CN" altLang="en-US" dirty="0">
              <a:latin typeface="Arial" panose="020B0604020202020204" pitchFamily="34" charset="0"/>
            </a:endParaRPr>
          </a:p>
        </p:txBody>
      </p:sp>
      <p:pic>
        <p:nvPicPr>
          <p:cNvPr id="-2147482617" name="图片 -2147482618"/>
          <p:cNvPicPr>
            <a:picLocks noChangeAspect="1"/>
          </p:cNvPicPr>
          <p:nvPr/>
        </p:nvPicPr>
        <p:blipFill>
          <a:blip r:embed="rId2"/>
          <a:srcRect l="23680" t="1672" r="58323" b="74585"/>
          <a:stretch>
            <a:fillRect/>
          </a:stretch>
        </p:blipFill>
        <p:spPr>
          <a:xfrm>
            <a:off x="467360" y="2958465"/>
            <a:ext cx="4761865" cy="3533140"/>
          </a:xfrm>
          <a:prstGeom prst="rect">
            <a:avLst/>
          </a:prstGeom>
          <a:noFill/>
          <a:ln w="9525">
            <a:noFill/>
          </a:ln>
        </p:spPr>
      </p:pic>
      <p:pic>
        <p:nvPicPr>
          <p:cNvPr id="2" name="图片 -2147482618"/>
          <p:cNvPicPr>
            <a:picLocks noChangeAspect="1"/>
          </p:cNvPicPr>
          <p:nvPr/>
        </p:nvPicPr>
        <p:blipFill>
          <a:blip r:embed="rId2"/>
          <a:srcRect l="24270" t="56943" r="57348" b="25586"/>
          <a:stretch>
            <a:fillRect/>
          </a:stretch>
        </p:blipFill>
        <p:spPr>
          <a:xfrm>
            <a:off x="5591175" y="2958465"/>
            <a:ext cx="5833745" cy="3119120"/>
          </a:xfrm>
          <a:prstGeom prst="rect">
            <a:avLst/>
          </a:prstGeom>
          <a:noFill/>
          <a:ln w="9525">
            <a:noFill/>
          </a:ln>
        </p:spPr>
      </p:pic>
      <p:sp>
        <p:nvSpPr>
          <p:cNvPr id="5" name="矩形 4"/>
          <p:cNvSpPr/>
          <p:nvPr/>
        </p:nvSpPr>
        <p:spPr>
          <a:xfrm>
            <a:off x="807085" y="4456430"/>
            <a:ext cx="1764030" cy="56388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718175" y="4104005"/>
            <a:ext cx="3070860" cy="6057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718175" y="4766945"/>
            <a:ext cx="5107940" cy="6057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024120" y="4249420"/>
            <a:ext cx="694055" cy="460375"/>
          </a:xfrm>
          <a:prstGeom prst="rect">
            <a:avLst/>
          </a:prstGeom>
          <a:noFill/>
        </p:spPr>
        <p:txBody>
          <a:bodyPr wrap="square" rtlCol="0" anchor="t">
            <a:spAutoFit/>
          </a:bodyPr>
          <a:p>
            <a:r>
              <a:rPr lang="en-US" altLang="zh-CN" sz="2400">
                <a:solidFill>
                  <a:srgbClr val="FF0000"/>
                </a:solidFill>
                <a:latin typeface="Calibri" panose="020F0502020204030204" pitchFamily="34" charset="0"/>
              </a:rPr>
              <a:t>2</a:t>
            </a:r>
            <a:endParaRPr lang="en-US" altLang="zh-CN" sz="2400">
              <a:solidFill>
                <a:srgbClr val="FF0000"/>
              </a:solidFill>
              <a:latin typeface="Calibri" panose="020F0502020204030204" pitchFamily="34" charset="0"/>
            </a:endParaRPr>
          </a:p>
        </p:txBody>
      </p:sp>
      <p:sp>
        <p:nvSpPr>
          <p:cNvPr id="10" name="文本框 9"/>
          <p:cNvSpPr txBox="1"/>
          <p:nvPr/>
        </p:nvSpPr>
        <p:spPr>
          <a:xfrm>
            <a:off x="2870200" y="4583430"/>
            <a:ext cx="694055" cy="460375"/>
          </a:xfrm>
          <a:prstGeom prst="rect">
            <a:avLst/>
          </a:prstGeom>
          <a:noFill/>
        </p:spPr>
        <p:txBody>
          <a:bodyPr wrap="square" rtlCol="0" anchor="t">
            <a:spAutoFit/>
          </a:bodyPr>
          <a:p>
            <a:r>
              <a:rPr lang="zh-CN" altLang="en-US" sz="2400">
                <a:solidFill>
                  <a:srgbClr val="FF0000"/>
                </a:solidFill>
                <a:latin typeface="Calibri" panose="020F0502020204030204" pitchFamily="34" charset="0"/>
              </a:rPr>
              <a:t>①</a:t>
            </a:r>
            <a:endParaRPr lang="zh-CN" altLang="en-US" sz="2400">
              <a:solidFill>
                <a:srgbClr val="FF0000"/>
              </a:solidFill>
              <a:latin typeface="Calibri" panose="020F0502020204030204" pitchFamily="34" charset="0"/>
            </a:endParaRPr>
          </a:p>
        </p:txBody>
      </p:sp>
      <p:sp>
        <p:nvSpPr>
          <p:cNvPr id="12" name="文本框 11"/>
          <p:cNvSpPr txBox="1"/>
          <p:nvPr/>
        </p:nvSpPr>
        <p:spPr>
          <a:xfrm>
            <a:off x="9061450" y="3662680"/>
            <a:ext cx="694055" cy="460375"/>
          </a:xfrm>
          <a:prstGeom prst="rect">
            <a:avLst/>
          </a:prstGeom>
          <a:noFill/>
        </p:spPr>
        <p:txBody>
          <a:bodyPr wrap="square" rtlCol="0" anchor="t">
            <a:spAutoFit/>
          </a:bodyPr>
          <a:p>
            <a:r>
              <a:rPr lang="en-US" altLang="zh-CN" sz="2400">
                <a:solidFill>
                  <a:srgbClr val="FF0000"/>
                </a:solidFill>
                <a:latin typeface="Calibri" panose="020F0502020204030204" pitchFamily="34" charset="0"/>
              </a:rPr>
              <a:t>4</a:t>
            </a:r>
            <a:endParaRPr lang="en-US" altLang="zh-CN" sz="2400">
              <a:solidFill>
                <a:srgbClr val="FF0000"/>
              </a:solidFill>
              <a:latin typeface="Calibri" panose="020F0502020204030204" pitchFamily="34" charset="0"/>
            </a:endParaRPr>
          </a:p>
        </p:txBody>
      </p:sp>
      <p:sp>
        <p:nvSpPr>
          <p:cNvPr id="13" name="矩形 12"/>
          <p:cNvSpPr/>
          <p:nvPr/>
        </p:nvSpPr>
        <p:spPr>
          <a:xfrm>
            <a:off x="8977630" y="4123055"/>
            <a:ext cx="777875" cy="6057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10029190" y="4123055"/>
            <a:ext cx="777875" cy="6057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5024120" y="4912360"/>
            <a:ext cx="694055" cy="460375"/>
          </a:xfrm>
          <a:prstGeom prst="rect">
            <a:avLst/>
          </a:prstGeom>
          <a:noFill/>
        </p:spPr>
        <p:txBody>
          <a:bodyPr wrap="square" rtlCol="0" anchor="t">
            <a:spAutoFit/>
          </a:bodyPr>
          <a:p>
            <a:r>
              <a:rPr lang="en-US" altLang="zh-CN" sz="2400">
                <a:solidFill>
                  <a:srgbClr val="FF0000"/>
                </a:solidFill>
                <a:latin typeface="Calibri" panose="020F0502020204030204" pitchFamily="34" charset="0"/>
              </a:rPr>
              <a:t>4</a:t>
            </a:r>
            <a:endParaRPr lang="en-US" altLang="zh-CN" sz="2400">
              <a:solidFill>
                <a:srgbClr val="FF0000"/>
              </a:solidFill>
              <a:latin typeface="Calibri" panose="020F0502020204030204" pitchFamily="34" charset="0"/>
            </a:endParaRPr>
          </a:p>
        </p:txBody>
      </p:sp>
      <p:sp>
        <p:nvSpPr>
          <p:cNvPr id="17" name="文本框 16"/>
          <p:cNvSpPr txBox="1"/>
          <p:nvPr/>
        </p:nvSpPr>
        <p:spPr>
          <a:xfrm>
            <a:off x="10328910" y="3662680"/>
            <a:ext cx="694055" cy="460375"/>
          </a:xfrm>
          <a:prstGeom prst="rect">
            <a:avLst/>
          </a:prstGeom>
          <a:solidFill>
            <a:schemeClr val="bg1"/>
          </a:solidFill>
        </p:spPr>
        <p:txBody>
          <a:bodyPr wrap="square" rtlCol="0" anchor="t">
            <a:spAutoFit/>
          </a:bodyPr>
          <a:p>
            <a:r>
              <a:rPr lang="en-US" altLang="zh-CN" sz="2400">
                <a:solidFill>
                  <a:srgbClr val="FF0000"/>
                </a:solidFill>
                <a:latin typeface="Calibri" panose="020F0502020204030204" pitchFamily="34" charset="0"/>
              </a:rPr>
              <a:t>5</a:t>
            </a:r>
            <a:endParaRPr lang="en-US" altLang="zh-CN" sz="2400">
              <a:solidFill>
                <a:srgbClr val="FF0000"/>
              </a:solidFill>
              <a:latin typeface="Calibri" panose="020F0502020204030204" pitchFamily="34" charset="0"/>
            </a:endParaRPr>
          </a:p>
        </p:txBody>
      </p:sp>
      <p:pic>
        <p:nvPicPr>
          <p:cNvPr id="18" name="图片 17"/>
          <p:cNvPicPr>
            <a:picLocks noChangeAspect="1"/>
          </p:cNvPicPr>
          <p:nvPr/>
        </p:nvPicPr>
        <p:blipFill>
          <a:blip r:embed="rId3"/>
          <a:stretch>
            <a:fillRect/>
          </a:stretch>
        </p:blipFill>
        <p:spPr>
          <a:xfrm>
            <a:off x="4796155" y="1719580"/>
            <a:ext cx="1256030" cy="1231900"/>
          </a:xfrm>
          <a:prstGeom prst="rect">
            <a:avLst/>
          </a:prstGeom>
        </p:spPr>
      </p:pic>
      <p:cxnSp>
        <p:nvCxnSpPr>
          <p:cNvPr id="19" name="直接箭头连接符 18"/>
          <p:cNvCxnSpPr>
            <a:stCxn id="18" idx="2"/>
            <a:endCxn id="16" idx="3"/>
          </p:cNvCxnSpPr>
          <p:nvPr/>
        </p:nvCxnSpPr>
        <p:spPr>
          <a:xfrm>
            <a:off x="5424170" y="2951480"/>
            <a:ext cx="294005" cy="219138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7" descr="500453939"/>
          <p:cNvPicPr>
            <a:picLocks noChangeAspect="1"/>
          </p:cNvPicPr>
          <p:nvPr/>
        </p:nvPicPr>
        <p:blipFill>
          <a:blip r:embed="rId1"/>
          <a:stretch>
            <a:fillRect/>
          </a:stretch>
        </p:blipFill>
        <p:spPr>
          <a:xfrm>
            <a:off x="-6350" y="-20637"/>
            <a:ext cx="12214225" cy="6899275"/>
          </a:xfrm>
          <a:prstGeom prst="rect">
            <a:avLst/>
          </a:prstGeom>
          <a:noFill/>
          <a:ln w="9525">
            <a:noFill/>
          </a:ln>
        </p:spPr>
      </p:pic>
      <p:sp>
        <p:nvSpPr>
          <p:cNvPr id="56" name="矩形 55"/>
          <p:cNvSpPr/>
          <p:nvPr/>
        </p:nvSpPr>
        <p:spPr>
          <a:xfrm>
            <a:off x="-52387" y="0"/>
            <a:ext cx="12244388"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5123" name="直接连接符 4"/>
          <p:cNvCxnSpPr/>
          <p:nvPr/>
        </p:nvCxnSpPr>
        <p:spPr>
          <a:xfrm>
            <a:off x="758825" y="836613"/>
            <a:ext cx="10679113" cy="0"/>
          </a:xfrm>
          <a:prstGeom prst="line">
            <a:avLst/>
          </a:prstGeom>
          <a:ln w="9525" cap="flat" cmpd="sng">
            <a:solidFill>
              <a:srgbClr val="808080"/>
            </a:solidFill>
            <a:prstDash val="dash"/>
            <a:headEnd type="none" w="med" len="med"/>
            <a:tailEnd type="none" w="med" len="med"/>
          </a:ln>
        </p:spPr>
      </p:cxnSp>
      <p:grpSp>
        <p:nvGrpSpPr>
          <p:cNvPr id="5124" name="组合 8"/>
          <p:cNvGrpSpPr/>
          <p:nvPr/>
        </p:nvGrpSpPr>
        <p:grpSpPr>
          <a:xfrm>
            <a:off x="6762750" y="1716088"/>
            <a:ext cx="3903663" cy="1831975"/>
            <a:chOff x="9492" y="2980"/>
            <a:chExt cx="6148" cy="2884"/>
          </a:xfrm>
        </p:grpSpPr>
        <p:grpSp>
          <p:nvGrpSpPr>
            <p:cNvPr id="5125" name="组合 96"/>
            <p:cNvGrpSpPr/>
            <p:nvPr/>
          </p:nvGrpSpPr>
          <p:grpSpPr>
            <a:xfrm>
              <a:off x="9492" y="2980"/>
              <a:ext cx="1580" cy="2884"/>
              <a:chOff x="4520877" y="1419567"/>
              <a:chExt cx="752470" cy="1373983"/>
            </a:xfrm>
          </p:grpSpPr>
          <p:cxnSp>
            <p:nvCxnSpPr>
              <p:cNvPr id="5126" name="MH_Other_1"/>
              <p:cNvCxnSpPr/>
              <p:nvPr>
                <p:custDataLst>
                  <p:tags r:id="rId2"/>
                </p:custDataLst>
              </p:nvPr>
            </p:nvCxnSpPr>
            <p:spPr>
              <a:xfrm>
                <a:off x="4855835" y="1419569"/>
                <a:ext cx="0" cy="1373981"/>
              </a:xfrm>
              <a:prstGeom prst="line">
                <a:avLst/>
              </a:prstGeom>
              <a:ln w="6350" cap="rnd" cmpd="sng">
                <a:solidFill>
                  <a:schemeClr val="bg1"/>
                </a:solidFill>
                <a:prstDash val="sysDash"/>
                <a:miter/>
                <a:headEnd type="none" w="med" len="med"/>
                <a:tailEnd type="none" w="med" len="med"/>
              </a:ln>
            </p:spPr>
          </p:cxnSp>
          <p:cxnSp>
            <p:nvCxnSpPr>
              <p:cNvPr id="5127" name="MH_Other_2"/>
              <p:cNvCxnSpPr/>
              <p:nvPr>
                <p:custDataLst>
                  <p:tags r:id="rId3"/>
                </p:custDataLst>
              </p:nvPr>
            </p:nvCxnSpPr>
            <p:spPr>
              <a:xfrm>
                <a:off x="4520877" y="1419567"/>
                <a:ext cx="334963" cy="0"/>
              </a:xfrm>
              <a:prstGeom prst="line">
                <a:avLst/>
              </a:prstGeom>
              <a:ln w="6350" cap="rnd" cmpd="sng">
                <a:solidFill>
                  <a:schemeClr val="bg1"/>
                </a:solidFill>
                <a:prstDash val="sysDash"/>
                <a:miter/>
                <a:headEnd type="oval" w="med" len="med"/>
                <a:tailEnd type="none" w="med" len="med"/>
              </a:ln>
            </p:spPr>
          </p:cxnSp>
          <p:cxnSp>
            <p:nvCxnSpPr>
              <p:cNvPr id="5128" name="MH_Other_3"/>
              <p:cNvCxnSpPr/>
              <p:nvPr>
                <p:custDataLst>
                  <p:tags r:id="rId4"/>
                </p:custDataLst>
              </p:nvPr>
            </p:nvCxnSpPr>
            <p:spPr>
              <a:xfrm>
                <a:off x="4520877" y="2778069"/>
                <a:ext cx="334963" cy="0"/>
              </a:xfrm>
              <a:prstGeom prst="line">
                <a:avLst/>
              </a:prstGeom>
              <a:ln w="6350" cap="rnd" cmpd="sng">
                <a:solidFill>
                  <a:schemeClr val="bg1"/>
                </a:solidFill>
                <a:prstDash val="sysDash"/>
                <a:miter/>
                <a:headEnd type="oval" w="med" len="med"/>
                <a:tailEnd type="none" w="med" len="med"/>
              </a:ln>
            </p:spPr>
          </p:cxnSp>
          <p:cxnSp>
            <p:nvCxnSpPr>
              <p:cNvPr id="5129" name="MH_Other_9"/>
              <p:cNvCxnSpPr/>
              <p:nvPr>
                <p:custDataLst>
                  <p:tags r:id="rId5"/>
                </p:custDataLst>
              </p:nvPr>
            </p:nvCxnSpPr>
            <p:spPr>
              <a:xfrm>
                <a:off x="4860597" y="1689840"/>
                <a:ext cx="406400" cy="8335"/>
              </a:xfrm>
              <a:prstGeom prst="straightConnector1">
                <a:avLst/>
              </a:prstGeom>
              <a:ln w="6350" cap="rnd" cmpd="sng">
                <a:solidFill>
                  <a:schemeClr val="bg1"/>
                </a:solidFill>
                <a:prstDash val="sysDash"/>
                <a:miter/>
                <a:headEnd type="oval" w="med" len="med"/>
                <a:tailEnd type="triangle" w="med" len="med"/>
              </a:ln>
            </p:spPr>
          </p:cxnSp>
          <p:cxnSp>
            <p:nvCxnSpPr>
              <p:cNvPr id="5130" name="MH_Other_10"/>
              <p:cNvCxnSpPr/>
              <p:nvPr>
                <p:custDataLst>
                  <p:tags r:id="rId6"/>
                </p:custDataLst>
              </p:nvPr>
            </p:nvCxnSpPr>
            <p:spPr>
              <a:xfrm>
                <a:off x="4866947" y="2101797"/>
                <a:ext cx="406400" cy="8335"/>
              </a:xfrm>
              <a:prstGeom prst="straightConnector1">
                <a:avLst/>
              </a:prstGeom>
              <a:ln w="6350" cap="rnd" cmpd="sng">
                <a:solidFill>
                  <a:schemeClr val="bg1"/>
                </a:solidFill>
                <a:prstDash val="sysDash"/>
                <a:miter/>
                <a:headEnd type="oval" w="med" len="med"/>
                <a:tailEnd type="triangle" w="med" len="med"/>
              </a:ln>
            </p:spPr>
          </p:cxnSp>
          <p:cxnSp>
            <p:nvCxnSpPr>
              <p:cNvPr id="5131" name="MH_Other_11"/>
              <p:cNvCxnSpPr/>
              <p:nvPr>
                <p:custDataLst>
                  <p:tags r:id="rId7"/>
                </p:custDataLst>
              </p:nvPr>
            </p:nvCxnSpPr>
            <p:spPr>
              <a:xfrm>
                <a:off x="4855835" y="2513753"/>
                <a:ext cx="404812" cy="9525"/>
              </a:xfrm>
              <a:prstGeom prst="straightConnector1">
                <a:avLst/>
              </a:prstGeom>
              <a:ln w="6350" cap="rnd" cmpd="sng">
                <a:solidFill>
                  <a:schemeClr val="bg1"/>
                </a:solidFill>
                <a:prstDash val="sysDash"/>
                <a:miter/>
                <a:headEnd type="oval" w="med" len="med"/>
                <a:tailEnd type="triangle" w="med" len="med"/>
              </a:ln>
            </p:spPr>
          </p:cxnSp>
        </p:grpSp>
        <p:sp>
          <p:nvSpPr>
            <p:cNvPr id="5132" name="MH_SubTitle_1"/>
            <p:cNvSpPr txBox="1"/>
            <p:nvPr>
              <p:custDataLst>
                <p:tags r:id="rId8"/>
              </p:custDataLst>
            </p:nvPr>
          </p:nvSpPr>
          <p:spPr>
            <a:xfrm>
              <a:off x="11365" y="3304"/>
              <a:ext cx="4275" cy="502"/>
            </a:xfrm>
            <a:prstGeom prst="rect">
              <a:avLst/>
            </a:prstGeom>
            <a:noFill/>
            <a:ln w="9525">
              <a:noFill/>
            </a:ln>
          </p:spPr>
          <p:txBody>
            <a:bodyPr lIns="0" tIns="0" rIns="0" bIns="0" anchor="b"/>
            <a:p>
              <a:pPr algn="l"/>
              <a:endParaRPr lang="zh-CN" altLang="en-US" dirty="0">
                <a:solidFill>
                  <a:schemeClr val="bg1"/>
                </a:solidFill>
                <a:latin typeface="Arial" panose="020B0604020202020204" pitchFamily="34" charset="0"/>
                <a:ea typeface="微软雅黑" panose="020B0503020204020204" pitchFamily="34" charset="-122"/>
              </a:endParaRPr>
            </a:p>
          </p:txBody>
        </p:sp>
      </p:grpSp>
      <p:grpSp>
        <p:nvGrpSpPr>
          <p:cNvPr id="5133" name="组合 17"/>
          <p:cNvGrpSpPr/>
          <p:nvPr/>
        </p:nvGrpSpPr>
        <p:grpSpPr>
          <a:xfrm>
            <a:off x="1376363" y="4130675"/>
            <a:ext cx="9290050" cy="1271588"/>
            <a:chOff x="2168" y="7061"/>
            <a:chExt cx="14629" cy="2001"/>
          </a:xfrm>
        </p:grpSpPr>
        <p:cxnSp>
          <p:nvCxnSpPr>
            <p:cNvPr id="5134" name="MH_Other_7"/>
            <p:cNvCxnSpPr/>
            <p:nvPr>
              <p:custDataLst>
                <p:tags r:id="rId9"/>
              </p:custDataLst>
            </p:nvPr>
          </p:nvCxnSpPr>
          <p:spPr>
            <a:xfrm>
              <a:off x="3531" y="7590"/>
              <a:ext cx="13019" cy="0"/>
            </a:xfrm>
            <a:prstGeom prst="line">
              <a:avLst/>
            </a:prstGeom>
            <a:ln w="6350" cap="rnd" cmpd="sng">
              <a:solidFill>
                <a:srgbClr val="A8ABB8"/>
              </a:solidFill>
              <a:prstDash val="sysDash"/>
              <a:miter/>
              <a:headEnd type="none" w="med" len="med"/>
              <a:tailEnd type="none" w="med" len="med"/>
            </a:ln>
          </p:spPr>
        </p:cxnSp>
        <p:sp>
          <p:nvSpPr>
            <p:cNvPr id="5135" name="MH_Desc_1"/>
            <p:cNvSpPr txBox="1"/>
            <p:nvPr>
              <p:custDataLst>
                <p:tags r:id="rId10"/>
              </p:custDataLst>
            </p:nvPr>
          </p:nvSpPr>
          <p:spPr>
            <a:xfrm>
              <a:off x="3531" y="7737"/>
              <a:ext cx="13266" cy="1325"/>
            </a:xfrm>
            <a:prstGeom prst="rect">
              <a:avLst/>
            </a:prstGeom>
            <a:noFill/>
            <a:ln w="9525">
              <a:noFill/>
            </a:ln>
          </p:spPr>
          <p:txBody>
            <a:bodyPr/>
            <a:p>
              <a:pPr algn="l">
                <a:lnSpc>
                  <a:spcPct val="140000"/>
                </a:lnSpc>
              </a:pPr>
              <a:endParaRPr lang="zh-CN" altLang="zh-CN" sz="1400" dirty="0">
                <a:solidFill>
                  <a:srgbClr val="7234A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5136" name="组合 107"/>
            <p:cNvGrpSpPr/>
            <p:nvPr/>
          </p:nvGrpSpPr>
          <p:grpSpPr>
            <a:xfrm>
              <a:off x="2168" y="7061"/>
              <a:ext cx="1058" cy="1058"/>
              <a:chOff x="1031458" y="3043650"/>
              <a:chExt cx="504000" cy="504000"/>
            </a:xfrm>
          </p:grpSpPr>
          <p:sp>
            <p:nvSpPr>
              <p:cNvPr id="109" name="椭圆 108"/>
              <p:cNvSpPr>
                <a:spLocks noChangeAspect="1"/>
              </p:cNvSpPr>
              <p:nvPr/>
            </p:nvSpPr>
            <p:spPr>
              <a:xfrm>
                <a:off x="1031458" y="3043650"/>
                <a:ext cx="504000" cy="504000"/>
              </a:xfrm>
              <a:prstGeom prst="ellipse">
                <a:avLst/>
              </a:prstGeom>
              <a:gradFill>
                <a:gsLst>
                  <a:gs pos="0">
                    <a:srgbClr val="7B32B2"/>
                  </a:gs>
                  <a:gs pos="100000">
                    <a:srgbClr val="401A5D"/>
                  </a:gs>
                </a:gsLst>
                <a:lin ang="0" scaled="0"/>
              </a:gradFill>
              <a:ln w="15875" cap="flat" cmpd="sng" algn="ctr">
                <a:noFill/>
                <a:prstDash val="solid"/>
              </a:ln>
              <a:effectLst>
                <a:outerShdw blurRad="279400" dist="101600" dir="8100000" algn="tr" rotWithShape="0">
                  <a:prstClr val="black">
                    <a:alpha val="40000"/>
                  </a:prstClr>
                </a:outerShdw>
              </a:effectLst>
            </p:spPr>
            <p:txBody>
              <a:bodyPr anchor="ctr"/>
              <a:lstStyle/>
              <a:p>
                <a:pPr fontAlgn="auto">
                  <a:spcBef>
                    <a:spcPts val="0"/>
                  </a:spcBef>
                  <a:spcAft>
                    <a:spcPts val="0"/>
                  </a:spcAft>
                  <a:defRPr/>
                </a:pPr>
                <a:endParaRPr lang="zh-CN" altLang="en-US" b="0" strike="noStrike" kern="0" noProof="1">
                  <a:solidFill>
                    <a:prstClr val="white"/>
                  </a:solidFill>
                  <a:latin typeface="Arial" panose="020B0604020202020204"/>
                  <a:ea typeface="微软雅黑" panose="020B0503020204020204" pitchFamily="34" charset="-122"/>
                </a:endParaRPr>
              </a:p>
            </p:txBody>
          </p:sp>
          <p:sp>
            <p:nvSpPr>
              <p:cNvPr id="110" name="MH_Other_5"/>
              <p:cNvSpPr/>
              <p:nvPr>
                <p:custDataLst>
                  <p:tags r:id="rId11"/>
                </p:custDataLst>
              </p:nvPr>
            </p:nvSpPr>
            <p:spPr>
              <a:xfrm>
                <a:off x="1139458" y="3151650"/>
                <a:ext cx="288000" cy="288000"/>
              </a:xfrm>
              <a:prstGeom prst="donut">
                <a:avLst>
                  <a:gd name="adj" fmla="val 9123"/>
                </a:avLst>
              </a:prstGeom>
              <a:solidFill>
                <a:srgbClr val="FFFFFF"/>
              </a:solidFill>
              <a:ln w="12700" cap="flat" cmpd="sng" algn="ctr">
                <a:noFill/>
                <a:prstDash val="solid"/>
                <a:miter lim="800000"/>
              </a:ln>
              <a:effectLst/>
            </p:spPr>
            <p:txBody>
              <a:bodyPr anchor="ctr"/>
              <a:lstStyle/>
              <a:p>
                <a:pPr fontAlgn="auto">
                  <a:spcBef>
                    <a:spcPts val="0"/>
                  </a:spcBef>
                  <a:spcAft>
                    <a:spcPts val="0"/>
                  </a:spcAft>
                  <a:defRPr/>
                </a:pPr>
                <a:endParaRPr lang="zh-CN" altLang="en-US" sz="1865" b="0" strike="noStrike" kern="0" noProof="1">
                  <a:solidFill>
                    <a:prstClr val="black"/>
                  </a:solidFill>
                  <a:latin typeface="Calibri" panose="020F0502020204030204"/>
                  <a:ea typeface="宋体" panose="02010600030101010101" pitchFamily="2" charset="-122"/>
                </a:endParaRPr>
              </a:p>
            </p:txBody>
          </p:sp>
          <p:sp>
            <p:nvSpPr>
              <p:cNvPr id="111" name="MH_Other_6"/>
              <p:cNvSpPr>
                <a:spLocks noChangeAspect="1"/>
              </p:cNvSpPr>
              <p:nvPr>
                <p:custDataLst>
                  <p:tags r:id="rId12"/>
                </p:custDataLst>
              </p:nvPr>
            </p:nvSpPr>
            <p:spPr>
              <a:xfrm>
                <a:off x="1215596" y="3241030"/>
                <a:ext cx="135724" cy="109241"/>
              </a:xfrm>
              <a:prstGeom prst="rightArrow">
                <a:avLst/>
              </a:prstGeom>
              <a:solidFill>
                <a:srgbClr val="FFFFFF"/>
              </a:solidFill>
              <a:ln w="12700" cap="flat" cmpd="sng" algn="ctr">
                <a:noFill/>
                <a:prstDash val="solid"/>
                <a:miter lim="800000"/>
              </a:ln>
              <a:effectLst/>
            </p:spPr>
            <p:txBody>
              <a:bodyPr anchor="ctr"/>
              <a:lstStyle/>
              <a:p>
                <a:pPr fontAlgn="auto">
                  <a:spcBef>
                    <a:spcPts val="0"/>
                  </a:spcBef>
                  <a:spcAft>
                    <a:spcPts val="0"/>
                  </a:spcAft>
                  <a:defRPr/>
                </a:pPr>
                <a:endParaRPr lang="zh-CN" altLang="en-US" sz="1865" b="0" strike="noStrike" kern="0" noProof="1">
                  <a:solidFill>
                    <a:prstClr val="white"/>
                  </a:solidFill>
                  <a:latin typeface="Calibri" panose="020F0502020204030204"/>
                  <a:ea typeface="宋体" panose="02010600030101010101" pitchFamily="2" charset="-122"/>
                </a:endParaRPr>
              </a:p>
            </p:txBody>
          </p:sp>
        </p:grpSp>
      </p:grpSp>
      <p:grpSp>
        <p:nvGrpSpPr>
          <p:cNvPr id="5140"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5142"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sp>
        <p:nvSpPr>
          <p:cNvPr id="3" name="文本框 2"/>
          <p:cNvSpPr txBox="1"/>
          <p:nvPr/>
        </p:nvSpPr>
        <p:spPr>
          <a:xfrm>
            <a:off x="4788535" y="261619"/>
            <a:ext cx="1923415" cy="521970"/>
          </a:xfrm>
          <a:prstGeom prst="rect">
            <a:avLst/>
          </a:prstGeom>
          <a:noFill/>
        </p:spPr>
        <p:txBody>
          <a:bodyPr wrap="none" rtlCol="0" anchor="t">
            <a:spAutoFit/>
          </a:bodyPr>
          <a:lstStyle/>
          <a:p>
            <a:r>
              <a:rPr lang="zh-CN" sz="2800" b="1" noProof="1">
                <a:ln w="10160">
                  <a:solidFill>
                    <a:srgbClr val="7030A0"/>
                  </a:solidFill>
                  <a:prstDash val="solid"/>
                </a:ln>
                <a:gradFill>
                  <a:gsLst>
                    <a:gs pos="0">
                      <a:srgbClr val="7B32B2"/>
                    </a:gs>
                    <a:gs pos="100000">
                      <a:srgbClr val="401A5D"/>
                    </a:gs>
                  </a:gsLst>
                  <a:lin ang="5400000" scaled="0"/>
                </a:gra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mn-ea"/>
              </a:rPr>
              <a:t>产 品 定 义</a:t>
            </a:r>
            <a:endParaRPr lang="zh-CN" sz="2800" b="1" noProof="1">
              <a:ln w="10160">
                <a:solidFill>
                  <a:srgbClr val="7030A0"/>
                </a:solidFill>
                <a:prstDash val="solid"/>
              </a:ln>
              <a:gradFill>
                <a:gsLst>
                  <a:gs pos="0">
                    <a:srgbClr val="7B32B2"/>
                  </a:gs>
                  <a:gs pos="100000">
                    <a:srgbClr val="401A5D"/>
                  </a:gs>
                </a:gsLst>
                <a:lin ang="5400000" scaled="0"/>
              </a:gra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grpSp>
        <p:nvGrpSpPr>
          <p:cNvPr id="5146" name="组合 14"/>
          <p:cNvGrpSpPr/>
          <p:nvPr/>
        </p:nvGrpSpPr>
        <p:grpSpPr>
          <a:xfrm>
            <a:off x="-28575" y="6459538"/>
            <a:ext cx="12220575" cy="398462"/>
            <a:chOff x="-11" y="10293"/>
            <a:chExt cx="19247" cy="628"/>
          </a:xfrm>
        </p:grpSpPr>
        <p:sp>
          <p:nvSpPr>
            <p:cNvPr id="13" name="矩形 12"/>
            <p:cNvSpPr/>
            <p:nvPr/>
          </p:nvSpPr>
          <p:spPr>
            <a:xfrm>
              <a:off x="-11" y="10336"/>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5148" name="文本框 13"/>
            <p:cNvSpPr txBox="1"/>
            <p:nvPr/>
          </p:nvSpPr>
          <p:spPr>
            <a:xfrm>
              <a:off x="15494" y="10293"/>
              <a:ext cx="3629" cy="628"/>
            </a:xfrm>
            <a:prstGeom prst="rect">
              <a:avLst/>
            </a:prstGeom>
            <a:noFill/>
            <a:ln w="9525">
              <a:noFill/>
            </a:ln>
          </p:spPr>
          <p:txBody>
            <a:bodyPr>
              <a:spAutoFit/>
            </a:bodyPr>
            <a:p>
              <a:pPr algn="l"/>
              <a:endParaRPr lang="en-US" altLang="zh-CN" sz="2000">
                <a:solidFill>
                  <a:schemeClr val="bg1"/>
                </a:solidFill>
                <a:latin typeface="Arial" panose="020B0604020202020204" pitchFamily="34" charset="0"/>
              </a:endParaRPr>
            </a:p>
          </p:txBody>
        </p:sp>
      </p:grpSp>
      <p:sp>
        <p:nvSpPr>
          <p:cNvPr id="7" name="圆角矩形 6"/>
          <p:cNvSpPr/>
          <p:nvPr/>
        </p:nvSpPr>
        <p:spPr>
          <a:xfrm>
            <a:off x="3681413" y="1560513"/>
            <a:ext cx="4103688" cy="2139950"/>
          </a:xfrm>
          <a:prstGeom prst="roundRect">
            <a:avLst/>
          </a:prstGeom>
          <a:solidFill>
            <a:schemeClr val="bg1"/>
          </a:solidFill>
          <a:ln>
            <a:solidFill>
              <a:srgbClr val="7234A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l"/>
            <a:r>
              <a:rPr lang="zh-CN" altLang="en-US" dirty="0">
                <a:latin typeface="Calibri" panose="020F0502020204030204" pitchFamily="34" charset="0"/>
              </a:rPr>
              <a:t>智能电源时序管理器：</a:t>
            </a:r>
            <a:r>
              <a:rPr lang="zh-CN" altLang="en-US" dirty="0">
                <a:latin typeface="Arial" panose="020B0604020202020204" pitchFamily="34" charset="0"/>
              </a:rPr>
              <a:t>是一种将用电设备逐个按时间要求启动，关闭供电电源的用电设备。并可通过中控命令进行相应的控制，集成电压高、低压保护，电流过载保护等功能</a:t>
            </a:r>
            <a:endParaRPr lang="zh-CN" altLang="en-US" dirty="0">
              <a:latin typeface="Arial" panose="020B0604020202020204" pitchFamily="34" charset="0"/>
            </a:endParaRPr>
          </a:p>
        </p:txBody>
      </p:sp>
      <p:sp>
        <p:nvSpPr>
          <p:cNvPr id="23" name="圆角矩形 22"/>
          <p:cNvSpPr/>
          <p:nvPr/>
        </p:nvSpPr>
        <p:spPr>
          <a:xfrm>
            <a:off x="1768475" y="4841875"/>
            <a:ext cx="9156700" cy="1576388"/>
          </a:xfrm>
          <a:prstGeom prst="roundRect">
            <a:avLst/>
          </a:prstGeom>
          <a:noFill/>
          <a:ln w="12700" cmpd="sng">
            <a:solidFill>
              <a:srgbClr val="61278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l">
              <a:lnSpc>
                <a:spcPct val="120000"/>
              </a:lnSpc>
            </a:pPr>
            <a:r>
              <a:rPr lang="zh-CN" altLang="en-US" dirty="0">
                <a:latin typeface="Arial" panose="020B0604020202020204" pitchFamily="34" charset="0"/>
              </a:rPr>
              <a:t>电源时序器能有效的统一管理和控制各类用电设备，避免了人为的失误操作，同时又可减低用电设备在开关瞬间对供电电网的冲击，也避免了感生电流对设备的冲击，确保了整个用电系统的稳定。同时集成智能一体可根据用户需求进行用电的时间进行设置自动开关设备。</a:t>
            </a:r>
            <a:endParaRPr lang="zh-CN" altLang="zh-CN">
              <a:latin typeface="Arial" panose="020B0604020202020204" pitchFamily="34" charset="0"/>
            </a:endParaRPr>
          </a:p>
        </p:txBody>
      </p:sp>
      <p:sp>
        <p:nvSpPr>
          <p:cNvPr id="5154" name="矩形 5153"/>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Tree>
  </p:cSld>
  <p:clrMapOvr>
    <a:masterClrMapping/>
  </p:clrMapOvr>
  <p:transition spd="slow" advTm="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1" descr="500359403"/>
          <p:cNvPicPr>
            <a:picLocks noChangeAspect="1"/>
          </p:cNvPicPr>
          <p:nvPr/>
        </p:nvPicPr>
        <p:blipFill>
          <a:blip r:embed="rId1"/>
          <a:stretch>
            <a:fillRect/>
          </a:stretch>
        </p:blipFill>
        <p:spPr>
          <a:xfrm>
            <a:off x="1588" y="-7937"/>
            <a:ext cx="12190412" cy="6865937"/>
          </a:xfrm>
          <a:prstGeom prst="rect">
            <a:avLst/>
          </a:prstGeom>
          <a:noFill/>
          <a:ln w="9525">
            <a:noFill/>
          </a:ln>
        </p:spPr>
      </p:pic>
      <p:sp>
        <p:nvSpPr>
          <p:cNvPr id="15362" name="文本框 2"/>
          <p:cNvSpPr txBox="1"/>
          <p:nvPr/>
        </p:nvSpPr>
        <p:spPr>
          <a:xfrm>
            <a:off x="4033838" y="2968625"/>
            <a:ext cx="4949825" cy="920750"/>
          </a:xfrm>
          <a:prstGeom prst="rect">
            <a:avLst/>
          </a:prstGeom>
          <a:noFill/>
          <a:ln w="9525">
            <a:noFill/>
          </a:ln>
        </p:spPr>
        <p:txBody>
          <a:bodyPr>
            <a:spAutoFit/>
          </a:bodyPr>
          <a:p>
            <a:pPr algn="l"/>
            <a:r>
              <a:rPr lang="en-US" altLang="zh-CN" sz="5400">
                <a:solidFill>
                  <a:schemeClr val="bg1"/>
                </a:solidFill>
                <a:latin typeface="微软雅黑" panose="020B0503020204020204" pitchFamily="34" charset="-122"/>
                <a:ea typeface="微软雅黑" panose="020B0503020204020204" pitchFamily="34" charset="-122"/>
              </a:rPr>
              <a:t>THANK  YOU!</a:t>
            </a:r>
            <a:endParaRPr lang="en-US" altLang="zh-CN" sz="5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7" name="组合 38"/>
          <p:cNvGrpSpPr/>
          <p:nvPr/>
        </p:nvGrpSpPr>
        <p:grpSpPr>
          <a:xfrm>
            <a:off x="0" y="236538"/>
            <a:ext cx="12188825" cy="665162"/>
            <a:chOff x="0" y="166"/>
            <a:chExt cx="19195" cy="1047"/>
          </a:xfrm>
        </p:grpSpPr>
        <p:sp>
          <p:nvSpPr>
            <p:cNvPr id="6148" name="矩形 3"/>
            <p:cNvSpPr/>
            <p:nvPr/>
          </p:nvSpPr>
          <p:spPr>
            <a:xfrm>
              <a:off x="0" y="1042"/>
              <a:ext cx="19195" cy="171"/>
            </a:xfrm>
            <a:prstGeom prst="rect">
              <a:avLst/>
            </a:prstGeom>
            <a:gradFill rotWithShape="1">
              <a:gsLst>
                <a:gs pos="0">
                  <a:srgbClr val="7B32B2">
                    <a:alpha val="100000"/>
                  </a:srgbClr>
                </a:gs>
                <a:gs pos="14000">
                  <a:srgbClr val="7B32B2">
                    <a:alpha val="100000"/>
                  </a:srgbClr>
                </a:gs>
                <a:gs pos="53000">
                  <a:srgbClr val="401A5D">
                    <a:alpha val="100000"/>
                  </a:srgbClr>
                </a:gs>
                <a:gs pos="84999">
                  <a:srgbClr val="5E2688">
                    <a:alpha val="100000"/>
                  </a:srgbClr>
                </a:gs>
                <a:gs pos="100000">
                  <a:srgbClr val="5E2688">
                    <a:alpha val="100000"/>
                  </a:srgbClr>
                </a:gs>
              </a:gsLst>
              <a:lin ang="5400000" scaled="1"/>
              <a:tileRect/>
            </a:gradFill>
            <a:ln w="9525">
              <a:noFill/>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grpSp>
          <p:nvGrpSpPr>
            <p:cNvPr id="6149" name="组合 33"/>
            <p:cNvGrpSpPr/>
            <p:nvPr/>
          </p:nvGrpSpPr>
          <p:grpSpPr>
            <a:xfrm>
              <a:off x="194" y="166"/>
              <a:ext cx="784" cy="733"/>
              <a:chOff x="0" y="0"/>
              <a:chExt cx="844" cy="821"/>
            </a:xfrm>
          </p:grpSpPr>
          <p:sp>
            <p:nvSpPr>
              <p:cNvPr id="6150" name="矩形 31"/>
              <p:cNvSpPr/>
              <p:nvPr/>
            </p:nvSpPr>
            <p:spPr>
              <a:xfrm>
                <a:off x="0" y="0"/>
                <a:ext cx="584" cy="585"/>
              </a:xfrm>
              <a:prstGeom prst="rect">
                <a:avLst/>
              </a:prstGeom>
              <a:noFill/>
              <a:ln w="41275" cap="flat" cmpd="sng">
                <a:solidFill>
                  <a:srgbClr val="7030A0"/>
                </a:solidFill>
                <a:prstDash val="solid"/>
                <a:miter/>
                <a:headEnd type="none" w="med" len="med"/>
                <a:tailEnd type="none" w="med" len="med"/>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sp>
            <p:nvSpPr>
              <p:cNvPr id="6151" name="矩形 32"/>
              <p:cNvSpPr/>
              <p:nvPr/>
            </p:nvSpPr>
            <p:spPr>
              <a:xfrm>
                <a:off x="260" y="237"/>
                <a:ext cx="584" cy="585"/>
              </a:xfrm>
              <a:prstGeom prst="rect">
                <a:avLst/>
              </a:prstGeom>
              <a:solidFill>
                <a:srgbClr val="7030A0"/>
              </a:solidFill>
              <a:ln w="9525">
                <a:noFill/>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grpSp>
      </p:grpSp>
      <p:grpSp>
        <p:nvGrpSpPr>
          <p:cNvPr id="6152" name="组合 37"/>
          <p:cNvGrpSpPr/>
          <p:nvPr/>
        </p:nvGrpSpPr>
        <p:grpSpPr>
          <a:xfrm>
            <a:off x="-1587" y="6508750"/>
            <a:ext cx="12184062" cy="398463"/>
            <a:chOff x="0" y="0"/>
            <a:chExt cx="19196" cy="628"/>
          </a:xfrm>
        </p:grpSpPr>
        <p:sp>
          <p:nvSpPr>
            <p:cNvPr id="6153" name="矩形 35"/>
            <p:cNvSpPr/>
            <p:nvPr/>
          </p:nvSpPr>
          <p:spPr>
            <a:xfrm>
              <a:off x="0" y="105"/>
              <a:ext cx="19197" cy="456"/>
            </a:xfrm>
            <a:prstGeom prst="rect">
              <a:avLst/>
            </a:prstGeom>
            <a:gradFill rotWithShape="1">
              <a:gsLst>
                <a:gs pos="0">
                  <a:srgbClr val="7B32B2">
                    <a:alpha val="100000"/>
                  </a:srgbClr>
                </a:gs>
                <a:gs pos="3999">
                  <a:srgbClr val="7B32B2">
                    <a:alpha val="100000"/>
                  </a:srgbClr>
                </a:gs>
                <a:gs pos="32999">
                  <a:srgbClr val="401A5D">
                    <a:alpha val="100000"/>
                  </a:srgbClr>
                </a:gs>
                <a:gs pos="87999">
                  <a:srgbClr val="401A5D">
                    <a:alpha val="100000"/>
                  </a:srgbClr>
                </a:gs>
                <a:gs pos="87999">
                  <a:srgbClr val="401A5D">
                    <a:alpha val="100000"/>
                  </a:srgbClr>
                </a:gs>
                <a:gs pos="100000">
                  <a:srgbClr val="401A5D">
                    <a:alpha val="100000"/>
                  </a:srgbClr>
                </a:gs>
              </a:gsLst>
              <a:lin ang="5400000" scaled="1"/>
              <a:tileRect/>
            </a:gradFill>
            <a:ln w="9525">
              <a:noFill/>
            </a:ln>
          </p:spPr>
          <p:txBody>
            <a:bodyPr anchor="b"/>
            <a:p>
              <a:endParaRPr lang="zh-CN" altLang="zh-CN" dirty="0">
                <a:solidFill>
                  <a:srgbClr val="FFFFFF"/>
                </a:solidFill>
                <a:latin typeface="宋体" panose="02010600030101010101" pitchFamily="2" charset="-122"/>
                <a:sym typeface="宋体" panose="02010600030101010101" pitchFamily="2" charset="-122"/>
              </a:endParaRPr>
            </a:p>
          </p:txBody>
        </p:sp>
        <p:sp>
          <p:nvSpPr>
            <p:cNvPr id="6154" name="文本框 34"/>
            <p:cNvSpPr/>
            <p:nvPr/>
          </p:nvSpPr>
          <p:spPr>
            <a:xfrm>
              <a:off x="15805" y="0"/>
              <a:ext cx="3332" cy="628"/>
            </a:xfrm>
            <a:prstGeom prst="rect">
              <a:avLst/>
            </a:prstGeom>
            <a:noFill/>
            <a:ln w="9525">
              <a:noFill/>
            </a:ln>
          </p:spPr>
          <p:txBody>
            <a:bodyPr anchor="b">
              <a:spAutoFit/>
            </a:bodyPr>
            <a:p>
              <a:pPr algn="l"/>
              <a:r>
                <a:rPr lang="en-US" altLang="zh-CN" sz="2000" err="1">
                  <a:solidFill>
                    <a:schemeClr val="bg1"/>
                  </a:solidFill>
                  <a:latin typeface="Calibri" panose="020F0502020204030204" pitchFamily="34" charset="0"/>
                  <a:sym typeface="Calibri" panose="020F0502020204030204" pitchFamily="34" charset="0"/>
                </a:rPr>
                <a:t>www.hmaudio.net</a:t>
              </a:r>
              <a:endParaRPr lang="zh-CN" altLang="en-US" dirty="0">
                <a:latin typeface="Arial" panose="020B0604020202020204" pitchFamily="34" charset="0"/>
              </a:endParaRPr>
            </a:p>
          </p:txBody>
        </p:sp>
      </p:grpSp>
      <p:grpSp>
        <p:nvGrpSpPr>
          <p:cNvPr id="6155" name="组合 12"/>
          <p:cNvGrpSpPr/>
          <p:nvPr/>
        </p:nvGrpSpPr>
        <p:grpSpPr>
          <a:xfrm>
            <a:off x="3175" y="6527800"/>
            <a:ext cx="12188825" cy="398463"/>
            <a:chOff x="0" y="0"/>
            <a:chExt cx="19196" cy="628"/>
          </a:xfrm>
        </p:grpSpPr>
        <p:sp>
          <p:nvSpPr>
            <p:cNvPr id="6156" name="矩形 13"/>
            <p:cNvSpPr/>
            <p:nvPr/>
          </p:nvSpPr>
          <p:spPr>
            <a:xfrm>
              <a:off x="0" y="105"/>
              <a:ext cx="19197" cy="456"/>
            </a:xfrm>
            <a:prstGeom prst="rect">
              <a:avLst/>
            </a:prstGeom>
            <a:gradFill rotWithShape="1">
              <a:gsLst>
                <a:gs pos="0">
                  <a:srgbClr val="7B32B2">
                    <a:alpha val="100000"/>
                  </a:srgbClr>
                </a:gs>
                <a:gs pos="3999">
                  <a:srgbClr val="7B32B2">
                    <a:alpha val="100000"/>
                  </a:srgbClr>
                </a:gs>
                <a:gs pos="32999">
                  <a:srgbClr val="401A5D">
                    <a:alpha val="100000"/>
                  </a:srgbClr>
                </a:gs>
                <a:gs pos="87999">
                  <a:srgbClr val="401A5D">
                    <a:alpha val="100000"/>
                  </a:srgbClr>
                </a:gs>
                <a:gs pos="87999">
                  <a:srgbClr val="401A5D">
                    <a:alpha val="100000"/>
                  </a:srgbClr>
                </a:gs>
                <a:gs pos="100000">
                  <a:srgbClr val="401A5D">
                    <a:alpha val="100000"/>
                  </a:srgbClr>
                </a:gs>
              </a:gsLst>
              <a:lin ang="5400000" scaled="1"/>
              <a:tileRect/>
            </a:gradFill>
            <a:ln w="9525">
              <a:noFill/>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sp>
          <p:nvSpPr>
            <p:cNvPr id="6157" name="文本框 14"/>
            <p:cNvSpPr/>
            <p:nvPr/>
          </p:nvSpPr>
          <p:spPr>
            <a:xfrm>
              <a:off x="15805" y="0"/>
              <a:ext cx="3332" cy="628"/>
            </a:xfrm>
            <a:prstGeom prst="rect">
              <a:avLst/>
            </a:prstGeom>
            <a:noFill/>
            <a:ln w="9525">
              <a:noFill/>
            </a:ln>
          </p:spPr>
          <p:txBody>
            <a:bodyPr>
              <a:spAutoFit/>
            </a:bodyPr>
            <a:p>
              <a:pPr algn="l"/>
              <a:r>
                <a:rPr lang="en-US" altLang="zh-CN" sz="2000" err="1">
                  <a:solidFill>
                    <a:schemeClr val="bg1"/>
                  </a:solidFill>
                  <a:latin typeface="Calibri" panose="020F0502020204030204" pitchFamily="34" charset="0"/>
                  <a:sym typeface="Calibri" panose="020F0502020204030204" pitchFamily="34" charset="0"/>
                </a:rPr>
                <a:t>www.hmaudio.net</a:t>
              </a:r>
              <a:endParaRPr lang="zh-CN" altLang="en-US" dirty="0">
                <a:latin typeface="Arial" panose="020B0604020202020204" pitchFamily="34" charset="0"/>
              </a:endParaRPr>
            </a:p>
          </p:txBody>
        </p:sp>
      </p:grpSp>
      <p:grpSp>
        <p:nvGrpSpPr>
          <p:cNvPr id="6158" name="组合 9"/>
          <p:cNvGrpSpPr/>
          <p:nvPr/>
        </p:nvGrpSpPr>
        <p:grpSpPr>
          <a:xfrm>
            <a:off x="-1587" y="6500813"/>
            <a:ext cx="12215812" cy="395287"/>
            <a:chOff x="0" y="0"/>
            <a:chExt cx="19247" cy="624"/>
          </a:xfrm>
        </p:grpSpPr>
        <p:sp>
          <p:nvSpPr>
            <p:cNvPr id="6159" name="矩形 10"/>
            <p:cNvSpPr/>
            <p:nvPr/>
          </p:nvSpPr>
          <p:spPr>
            <a:xfrm>
              <a:off x="0" y="82"/>
              <a:ext cx="19247" cy="542"/>
            </a:xfrm>
            <a:prstGeom prst="rect">
              <a:avLst/>
            </a:prstGeom>
            <a:gradFill rotWithShape="1">
              <a:gsLst>
                <a:gs pos="0">
                  <a:srgbClr val="7B32B2"/>
                </a:gs>
                <a:gs pos="100000">
                  <a:srgbClr val="401A5D"/>
                </a:gs>
              </a:gsLst>
              <a:lin ang="5400000" scaled="1"/>
              <a:tileRect/>
            </a:gradFill>
            <a:ln w="9525">
              <a:noFill/>
            </a:ln>
          </p:spPr>
          <p:txBody>
            <a:bodyPr anchor="ctr"/>
            <a:p>
              <a:endParaRPr lang="zh-CN" altLang="zh-CN" dirty="0">
                <a:solidFill>
                  <a:srgbClr val="FFFFFF"/>
                </a:solidFill>
                <a:latin typeface="宋体" panose="02010600030101010101" pitchFamily="2" charset="-122"/>
                <a:sym typeface="宋体" panose="02010600030101010101" pitchFamily="2" charset="-122"/>
              </a:endParaRPr>
            </a:p>
          </p:txBody>
        </p:sp>
        <p:sp>
          <p:nvSpPr>
            <p:cNvPr id="6160" name="文本框 11"/>
            <p:cNvSpPr/>
            <p:nvPr/>
          </p:nvSpPr>
          <p:spPr>
            <a:xfrm>
              <a:off x="15880" y="0"/>
              <a:ext cx="3332" cy="578"/>
            </a:xfrm>
            <a:prstGeom prst="rect">
              <a:avLst/>
            </a:prstGeom>
            <a:noFill/>
            <a:ln w="9525">
              <a:noFill/>
            </a:ln>
          </p:spPr>
          <p:txBody>
            <a:bodyPr>
              <a:spAutoFit/>
            </a:bodyPr>
            <a:p>
              <a:pPr algn="l"/>
              <a:endParaRPr lang="zh-CN" altLang="en-US" dirty="0">
                <a:latin typeface="Arial" panose="020B0604020202020204" pitchFamily="34" charset="0"/>
              </a:endParaRPr>
            </a:p>
          </p:txBody>
        </p:sp>
      </p:grpSp>
      <p:sp>
        <p:nvSpPr>
          <p:cNvPr id="2" name="文本框 1"/>
          <p:cNvSpPr txBox="1"/>
          <p:nvPr/>
        </p:nvSpPr>
        <p:spPr>
          <a:xfrm>
            <a:off x="4809490" y="234950"/>
            <a:ext cx="1605280" cy="521970"/>
          </a:xfrm>
          <a:prstGeom prst="rect">
            <a:avLst/>
          </a:prstGeom>
          <a:noFill/>
        </p:spPr>
        <p:txBody>
          <a:bodyPr wrap="none" rtlCol="0" anchor="t">
            <a:spAutoFit/>
          </a:bodyPr>
          <a:p>
            <a:pPr fontAlgn="auto"/>
            <a:r>
              <a:rPr lang="zh-CN" sz="2800" b="1" noProof="1">
                <a:ln w="10160">
                  <a:solidFill>
                    <a:srgbClr val="7030A0"/>
                  </a:solidFill>
                  <a:prstDash val="solid"/>
                </a:ln>
                <a:gradFill>
                  <a:gsLst>
                    <a:gs pos="0">
                      <a:srgbClr val="7B32B2"/>
                    </a:gs>
                    <a:gs pos="100000">
                      <a:srgbClr val="401A5D"/>
                    </a:gs>
                  </a:gsLst>
                  <a:lin ang="5400000" scaled="0"/>
                </a:gra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sym typeface="+mn-ea"/>
              </a:rPr>
              <a:t>接口介绍</a:t>
            </a:r>
            <a:endParaRPr lang="zh-CN" sz="2000" b="1" noProof="1">
              <a:ln w="10160">
                <a:solidFill>
                  <a:srgbClr val="7030A0"/>
                </a:solidFill>
                <a:prstDash val="solid"/>
              </a:ln>
              <a:gradFill>
                <a:gsLst>
                  <a:gs pos="0">
                    <a:srgbClr val="7B32B2"/>
                  </a:gs>
                  <a:gs pos="100000">
                    <a:srgbClr val="401A5D"/>
                  </a:gs>
                </a:gsLst>
                <a:lin ang="5400000" scaled="0"/>
              </a:gra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sym typeface="+mn-ea"/>
            </a:endParaRPr>
          </a:p>
        </p:txBody>
      </p:sp>
      <p:sp>
        <p:nvSpPr>
          <p:cNvPr id="6190" name="矩形 6189"/>
          <p:cNvSpPr/>
          <p:nvPr/>
        </p:nvSpPr>
        <p:spPr>
          <a:xfrm>
            <a:off x="3149600" y="2267585"/>
            <a:ext cx="6304280" cy="500380"/>
          </a:xfrm>
          <a:prstGeom prst="rect">
            <a:avLst/>
          </a:prstGeom>
          <a:solidFill>
            <a:schemeClr val="bg1"/>
          </a:solidFill>
          <a:ln w="9525" cap="flat" cmpd="sng">
            <a:solidFill>
              <a:srgbClr val="AF51DF"/>
            </a:solidFill>
            <a:prstDash val="solid"/>
            <a:miter/>
            <a:headEnd type="none" w="med" len="med"/>
            <a:tailEnd type="none" w="med" len="med"/>
          </a:ln>
        </p:spPr>
        <p:txBody>
          <a:bodyPr wrap="none" anchor="ctr"/>
          <a:p>
            <a:pPr algn="l"/>
            <a:r>
              <a:rPr lang="en-US" altLang="zh-CN">
                <a:latin typeface="Arial" panose="020B0604020202020204" pitchFamily="34" charset="0"/>
              </a:rPr>
              <a:t>1</a:t>
            </a:r>
            <a:r>
              <a:rPr lang="zh-CN" altLang="en-US" dirty="0">
                <a:latin typeface="Arial" panose="020B0604020202020204" pitchFamily="34" charset="0"/>
              </a:rPr>
              <a:t>、 </a:t>
            </a:r>
            <a:r>
              <a:rPr lang="en-US" altLang="zh-CN">
                <a:latin typeface="Arial" panose="020B0604020202020204" pitchFamily="34" charset="0"/>
              </a:rPr>
              <a:t>2</a:t>
            </a:r>
            <a:r>
              <a:rPr lang="zh-CN" altLang="en-US" dirty="0">
                <a:latin typeface="Arial" panose="020B0604020202020204" pitchFamily="34" charset="0"/>
              </a:rPr>
              <a:t>寸</a:t>
            </a:r>
            <a:r>
              <a:rPr lang="en-US" altLang="zh-CN">
                <a:latin typeface="Arial" panose="020B0604020202020204" pitchFamily="34" charset="0"/>
              </a:rPr>
              <a:t>TFT</a:t>
            </a:r>
            <a:r>
              <a:rPr lang="zh-CN" altLang="en-US" dirty="0">
                <a:latin typeface="Arial" panose="020B0604020202020204" pitchFamily="34" charset="0"/>
              </a:rPr>
              <a:t>显示屏。  </a:t>
            </a:r>
            <a:r>
              <a:rPr lang="en-US" altLang="zh-CN">
                <a:latin typeface="Arial" panose="020B0604020202020204" pitchFamily="34" charset="0"/>
              </a:rPr>
              <a:t>2</a:t>
            </a:r>
            <a:r>
              <a:rPr lang="zh-CN" altLang="en-US" dirty="0">
                <a:latin typeface="Arial" panose="020B0604020202020204" pitchFamily="34" charset="0"/>
              </a:rPr>
              <a:t>、菜单编辑按键。</a:t>
            </a:r>
            <a:r>
              <a:rPr lang="en-US" altLang="zh-CN">
                <a:latin typeface="Arial" panose="020B0604020202020204" pitchFamily="34" charset="0"/>
              </a:rPr>
              <a:t>3</a:t>
            </a:r>
            <a:r>
              <a:rPr lang="zh-CN" altLang="en-US" dirty="0">
                <a:latin typeface="Arial" panose="020B0604020202020204" pitchFamily="34" charset="0"/>
              </a:rPr>
              <a:t>、待机电源开关。</a:t>
            </a:r>
            <a:endParaRPr lang="zh-CN" altLang="en-US" dirty="0">
              <a:latin typeface="Arial" panose="020B0604020202020204" pitchFamily="34" charset="0"/>
            </a:endParaRPr>
          </a:p>
        </p:txBody>
      </p:sp>
      <p:sp>
        <p:nvSpPr>
          <p:cNvPr id="6196" name="矩形 6195"/>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2305050" y="1152525"/>
            <a:ext cx="7717155" cy="1010285"/>
          </a:xfrm>
          <a:prstGeom prst="rect">
            <a:avLst/>
          </a:prstGeom>
        </p:spPr>
      </p:pic>
      <p:sp>
        <p:nvSpPr>
          <p:cNvPr id="16401" name="文本框 96"/>
          <p:cNvSpPr/>
          <p:nvPr/>
        </p:nvSpPr>
        <p:spPr>
          <a:xfrm>
            <a:off x="731838" y="3083560"/>
            <a:ext cx="1338262" cy="690563"/>
          </a:xfrm>
          <a:prstGeom prst="rect">
            <a:avLst/>
          </a:prstGeom>
          <a:noFill/>
          <a:ln w="9525">
            <a:noFill/>
          </a:ln>
        </p:spPr>
        <p:txBody>
          <a:bodyPr>
            <a:spAutoFit/>
          </a:bodyPr>
          <a:p>
            <a:pPr algn="l">
              <a:lnSpc>
                <a:spcPct val="140000"/>
              </a:lnSpc>
            </a:pPr>
            <a:r>
              <a:rPr lang="zh-CN" altLang="en-US" sz="2800" b="1" u="sng" dirty="0">
                <a:latin typeface="微软雅黑" panose="020B0503020204020204" pitchFamily="34" charset="-122"/>
                <a:ea typeface="微软雅黑" panose="020B0503020204020204" pitchFamily="34" charset="-122"/>
                <a:sym typeface="微软雅黑" panose="020B0503020204020204" pitchFamily="34" charset="-122"/>
              </a:rPr>
              <a:t>后面板</a:t>
            </a:r>
            <a:endParaRPr lang="zh-CN" altLang="en-US" dirty="0">
              <a:latin typeface="Arial" panose="020B0604020202020204" pitchFamily="34" charset="0"/>
            </a:endParaRPr>
          </a:p>
        </p:txBody>
      </p:sp>
      <p:sp>
        <p:nvSpPr>
          <p:cNvPr id="16426" name="矩形 16425"/>
          <p:cNvSpPr/>
          <p:nvPr/>
        </p:nvSpPr>
        <p:spPr>
          <a:xfrm>
            <a:off x="2909570" y="4899660"/>
            <a:ext cx="7931785" cy="1012825"/>
          </a:xfrm>
          <a:prstGeom prst="rect">
            <a:avLst/>
          </a:prstGeom>
          <a:solidFill>
            <a:schemeClr val="bg1"/>
          </a:solidFill>
          <a:ln w="9525" cap="flat" cmpd="sng">
            <a:solidFill>
              <a:srgbClr val="AF51DF"/>
            </a:solidFill>
            <a:prstDash val="solid"/>
            <a:miter/>
            <a:headEnd type="none" w="med" len="med"/>
            <a:tailEnd type="none" w="med" len="med"/>
          </a:ln>
        </p:spPr>
        <p:txBody>
          <a:bodyPr wrap="none" anchor="ctr"/>
          <a:p>
            <a:pPr algn="l"/>
            <a:r>
              <a:rPr lang="en-US" altLang="zh-CN" sz="1600">
                <a:latin typeface="Arial" panose="020B0604020202020204" pitchFamily="34" charset="0"/>
              </a:rPr>
              <a:t>1</a:t>
            </a:r>
            <a:r>
              <a:rPr lang="zh-CN" altLang="en-US" sz="1600" dirty="0">
                <a:latin typeface="Arial" panose="020B0604020202020204" pitchFamily="34" charset="0"/>
              </a:rPr>
              <a:t>、</a:t>
            </a:r>
            <a:r>
              <a:rPr lang="en-US" altLang="zh-CN" sz="1600">
                <a:latin typeface="Arial" panose="020B0604020202020204" pitchFamily="34" charset="0"/>
              </a:rPr>
              <a:t>RS232</a:t>
            </a:r>
            <a:r>
              <a:rPr lang="zh-CN" altLang="en-US" sz="1600" dirty="0">
                <a:latin typeface="Arial" panose="020B0604020202020204" pitchFamily="34" charset="0"/>
              </a:rPr>
              <a:t>控制接口。</a:t>
            </a:r>
            <a:r>
              <a:rPr lang="en-US" altLang="zh-CN" sz="1600" dirty="0">
                <a:latin typeface="Arial" panose="020B0604020202020204" pitchFamily="34" charset="0"/>
              </a:rPr>
              <a:t>2</a:t>
            </a:r>
            <a:r>
              <a:rPr lang="zh-CN" altLang="en-US" sz="1600" dirty="0">
                <a:latin typeface="Arial" panose="020B0604020202020204" pitchFamily="34" charset="0"/>
              </a:rPr>
              <a:t>、</a:t>
            </a:r>
            <a:r>
              <a:rPr lang="en-US" altLang="zh-CN" sz="1600" dirty="0">
                <a:latin typeface="Arial" panose="020B0604020202020204" pitchFamily="34" charset="0"/>
              </a:rPr>
              <a:t>TCP/IP</a:t>
            </a:r>
            <a:r>
              <a:rPr lang="zh-CN" altLang="en-US" sz="1600" dirty="0">
                <a:latin typeface="Arial" panose="020B0604020202020204" pitchFamily="34" charset="0"/>
              </a:rPr>
              <a:t>局域网控制接口。</a:t>
            </a:r>
            <a:r>
              <a:rPr lang="en-US" altLang="zh-CN" sz="1600">
                <a:latin typeface="Arial" panose="020B0604020202020204" pitchFamily="34" charset="0"/>
              </a:rPr>
              <a:t>3</a:t>
            </a:r>
            <a:r>
              <a:rPr lang="zh-CN" altLang="en-US" sz="1600" dirty="0">
                <a:latin typeface="Arial" panose="020B0604020202020204" pitchFamily="34" charset="0"/>
              </a:rPr>
              <a:t>、级联连接口、</a:t>
            </a:r>
            <a:endParaRPr lang="zh-CN" altLang="en-US" sz="1600" dirty="0">
              <a:latin typeface="Arial" panose="020B0604020202020204" pitchFamily="34" charset="0"/>
            </a:endParaRPr>
          </a:p>
          <a:p>
            <a:pPr algn="l"/>
            <a:r>
              <a:rPr lang="zh-CN" altLang="en-US" sz="1600" dirty="0">
                <a:latin typeface="Arial" panose="020B0604020202020204" pitchFamily="34" charset="0"/>
              </a:rPr>
              <a:t>外部触发开关机控制口。</a:t>
            </a:r>
            <a:r>
              <a:rPr lang="en-US" altLang="zh-CN" sz="1600">
                <a:latin typeface="Arial" panose="020B0604020202020204" pitchFamily="34" charset="0"/>
              </a:rPr>
              <a:t>4</a:t>
            </a:r>
            <a:r>
              <a:rPr lang="zh-CN" altLang="en-US" sz="1600" dirty="0">
                <a:latin typeface="Arial" panose="020B0604020202020204" pitchFamily="34" charset="0"/>
              </a:rPr>
              <a:t>、</a:t>
            </a:r>
            <a:r>
              <a:rPr lang="en-US" altLang="zh-CN" sz="1600">
                <a:latin typeface="Arial" panose="020B0604020202020204" pitchFamily="34" charset="0"/>
              </a:rPr>
              <a:t>8</a:t>
            </a:r>
            <a:r>
              <a:rPr lang="zh-CN" altLang="en-US" sz="1600" dirty="0">
                <a:latin typeface="Arial" panose="020B0604020202020204" pitchFamily="34" charset="0"/>
              </a:rPr>
              <a:t>路时序开关控制电源接口。</a:t>
            </a:r>
            <a:endParaRPr lang="zh-CN" altLang="en-US" sz="1600" dirty="0">
              <a:latin typeface="Arial" panose="020B0604020202020204" pitchFamily="34" charset="0"/>
            </a:endParaRPr>
          </a:p>
          <a:p>
            <a:pPr algn="l"/>
            <a:r>
              <a:rPr lang="en-US" altLang="zh-CN" sz="1600">
                <a:latin typeface="Arial" panose="020B0604020202020204" pitchFamily="34" charset="0"/>
              </a:rPr>
              <a:t>5</a:t>
            </a:r>
            <a:r>
              <a:rPr lang="zh-CN" altLang="en-US" sz="1600" dirty="0">
                <a:latin typeface="Arial" panose="020B0604020202020204" pitchFamily="34" charset="0"/>
              </a:rPr>
              <a:t>、电源供电线。</a:t>
            </a:r>
            <a:endParaRPr lang="zh-CN" altLang="en-US" sz="1600" dirty="0">
              <a:latin typeface="Arial" panose="020B0604020202020204" pitchFamily="34" charset="0"/>
            </a:endParaRPr>
          </a:p>
          <a:p>
            <a:pPr algn="l"/>
            <a:endParaRPr lang="zh-CN" altLang="en-US" sz="1600" dirty="0">
              <a:latin typeface="Arial" panose="020B0604020202020204" pitchFamily="34" charset="0"/>
            </a:endParaRPr>
          </a:p>
        </p:txBody>
      </p:sp>
      <p:pic>
        <p:nvPicPr>
          <p:cNvPr id="7" name="图片 6"/>
          <p:cNvPicPr>
            <a:picLocks noChangeAspect="1"/>
          </p:cNvPicPr>
          <p:nvPr/>
        </p:nvPicPr>
        <p:blipFill>
          <a:blip r:embed="rId2"/>
          <a:stretch>
            <a:fillRect/>
          </a:stretch>
        </p:blipFill>
        <p:spPr>
          <a:xfrm>
            <a:off x="2181225" y="3083560"/>
            <a:ext cx="9286875" cy="1816100"/>
          </a:xfrm>
          <a:prstGeom prst="rect">
            <a:avLst/>
          </a:prstGeom>
        </p:spPr>
      </p:pic>
      <p:sp>
        <p:nvSpPr>
          <p:cNvPr id="8" name="文本框 96"/>
          <p:cNvSpPr/>
          <p:nvPr/>
        </p:nvSpPr>
        <p:spPr>
          <a:xfrm>
            <a:off x="735013" y="1152525"/>
            <a:ext cx="1338262" cy="694055"/>
          </a:xfrm>
          <a:prstGeom prst="rect">
            <a:avLst/>
          </a:prstGeom>
          <a:noFill/>
          <a:ln w="9525">
            <a:noFill/>
          </a:ln>
        </p:spPr>
        <p:txBody>
          <a:bodyPr>
            <a:spAutoFit/>
          </a:bodyPr>
          <a:p>
            <a:pPr algn="l">
              <a:lnSpc>
                <a:spcPct val="140000"/>
              </a:lnSpc>
            </a:pPr>
            <a:r>
              <a:rPr lang="zh-CN" altLang="en-US" sz="2800" b="1" u="sng" dirty="0">
                <a:latin typeface="微软雅黑" panose="020B0503020204020204" pitchFamily="34" charset="-122"/>
                <a:ea typeface="微软雅黑" panose="020B0503020204020204" pitchFamily="34" charset="-122"/>
                <a:sym typeface="微软雅黑" panose="020B0503020204020204" pitchFamily="34" charset="-122"/>
              </a:rPr>
              <a:t>前面板</a:t>
            </a:r>
            <a:endParaRPr lang="zh-CN" altLang="en-US" dirty="0">
              <a:latin typeface="Arial" panose="020B0604020202020204" pitchFamily="34" charset="0"/>
            </a:endParaRPr>
          </a:p>
        </p:txBody>
      </p:sp>
      <p:sp>
        <p:nvSpPr>
          <p:cNvPr id="9" name="文本框 8"/>
          <p:cNvSpPr txBox="1"/>
          <p:nvPr/>
        </p:nvSpPr>
        <p:spPr>
          <a:xfrm>
            <a:off x="2788285" y="5949315"/>
            <a:ext cx="8143875" cy="645160"/>
          </a:xfrm>
          <a:prstGeom prst="rect">
            <a:avLst/>
          </a:prstGeom>
          <a:noFill/>
        </p:spPr>
        <p:txBody>
          <a:bodyPr wrap="square" rtlCol="0">
            <a:spAutoFit/>
          </a:bodyPr>
          <a:p>
            <a:pPr algn="l"/>
            <a:r>
              <a:rPr lang="zh-CN" altLang="zh-CN"/>
              <a:t>外部触发开关机控制口使用方法：使用触发开关，将触发脚与</a:t>
            </a:r>
            <a:r>
              <a:rPr lang="en-US" altLang="zh-CN"/>
              <a:t>G</a:t>
            </a:r>
            <a:r>
              <a:rPr lang="zh-CN" altLang="en-US"/>
              <a:t>脚进行断路触发一次，开机状态触发后执行关机动作，待机状态时，触发一次后执行开机动作。</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图片 7" descr="500453939"/>
          <p:cNvPicPr>
            <a:picLocks noChangeAspect="1"/>
          </p:cNvPicPr>
          <p:nvPr/>
        </p:nvPicPr>
        <p:blipFill>
          <a:blip r:embed="rId1"/>
          <a:stretch>
            <a:fillRect/>
          </a:stretch>
        </p:blipFill>
        <p:spPr>
          <a:xfrm>
            <a:off x="-6350" y="-20637"/>
            <a:ext cx="12214225" cy="6899275"/>
          </a:xfrm>
          <a:prstGeom prst="rect">
            <a:avLst/>
          </a:prstGeom>
          <a:noFill/>
          <a:ln w="9525">
            <a:noFill/>
          </a:ln>
        </p:spPr>
      </p:pic>
      <p:sp>
        <p:nvSpPr>
          <p:cNvPr id="56" name="矩形 55"/>
          <p:cNvSpPr/>
          <p:nvPr/>
        </p:nvSpPr>
        <p:spPr>
          <a:xfrm>
            <a:off x="0" y="0"/>
            <a:ext cx="12222163"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cxnSp>
        <p:nvCxnSpPr>
          <p:cNvPr id="8195" name="直接连接符 4"/>
          <p:cNvCxnSpPr/>
          <p:nvPr/>
        </p:nvCxnSpPr>
        <p:spPr>
          <a:xfrm>
            <a:off x="758825" y="836613"/>
            <a:ext cx="10679113" cy="0"/>
          </a:xfrm>
          <a:prstGeom prst="line">
            <a:avLst/>
          </a:prstGeom>
          <a:ln w="9525" cap="flat" cmpd="sng">
            <a:solidFill>
              <a:srgbClr val="808080"/>
            </a:solidFill>
            <a:prstDash val="dash"/>
            <a:headEnd type="none" w="med" len="med"/>
            <a:tailEnd type="none" w="med" len="med"/>
          </a:ln>
        </p:spPr>
      </p:cxnSp>
      <p:grpSp>
        <p:nvGrpSpPr>
          <p:cNvPr id="8196"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8198"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grpSp>
        <p:nvGrpSpPr>
          <p:cNvPr id="8201" name="组合 14"/>
          <p:cNvGrpSpPr/>
          <p:nvPr/>
        </p:nvGrpSpPr>
        <p:grpSpPr>
          <a:xfrm>
            <a:off x="-6350" y="6521450"/>
            <a:ext cx="12220575" cy="398463"/>
            <a:chOff x="-11" y="10269"/>
            <a:chExt cx="19246" cy="628"/>
          </a:xfrm>
        </p:grpSpPr>
        <p:sp>
          <p:nvSpPr>
            <p:cNvPr id="13" name="矩形 12"/>
            <p:cNvSpPr/>
            <p:nvPr/>
          </p:nvSpPr>
          <p:spPr>
            <a:xfrm>
              <a:off x="-11" y="10336"/>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203" name="文本框 13"/>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8204" name="矩形 5"/>
          <p:cNvSpPr/>
          <p:nvPr/>
        </p:nvSpPr>
        <p:spPr>
          <a:xfrm flipH="1">
            <a:off x="469900" y="1406525"/>
            <a:ext cx="11242675" cy="4120515"/>
          </a:xfrm>
          <a:prstGeom prst="rect">
            <a:avLst/>
          </a:prstGeom>
          <a:noFill/>
          <a:ln w="9525">
            <a:noFill/>
          </a:ln>
        </p:spPr>
        <p:txBody>
          <a:bodyPr wrap="square" lIns="162509" tIns="81255" rIns="162509" bIns="81255">
            <a:spAutoFit/>
          </a:bodyPr>
          <a:p>
            <a:pPr algn="l" defTabSz="1219200">
              <a:lnSpc>
                <a:spcPct val="140000"/>
              </a:lnSpc>
            </a:pP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1</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a:t>
            </a:r>
            <a:r>
              <a:rPr lang="zh-CN" altLang="en-US" dirty="0">
                <a:effectLst>
                  <a:outerShdw blurRad="38100" dist="38100" dir="2700000">
                    <a:srgbClr val="C0C0C0"/>
                  </a:outerShdw>
                </a:effectLst>
                <a:latin typeface="Arial" panose="020B0604020202020204" pitchFamily="34" charset="0"/>
              </a:rPr>
              <a:t>采用</a:t>
            </a:r>
            <a:r>
              <a:rPr lang="en-US" altLang="zh-CN">
                <a:effectLst>
                  <a:outerShdw blurRad="38100" dist="38100" dir="2700000">
                    <a:srgbClr val="C0C0C0"/>
                  </a:outerShdw>
                </a:effectLst>
                <a:latin typeface="Arial" panose="020B0604020202020204" pitchFamily="34" charset="0"/>
              </a:rPr>
              <a:t>2</a:t>
            </a:r>
            <a:r>
              <a:rPr lang="zh-CN" altLang="en-US" dirty="0">
                <a:effectLst>
                  <a:outerShdw blurRad="38100" dist="38100" dir="2700000">
                    <a:srgbClr val="C0C0C0"/>
                  </a:outerShdw>
                </a:effectLst>
                <a:latin typeface="Arial" panose="020B0604020202020204" pitchFamily="34" charset="0"/>
              </a:rPr>
              <a:t>寸</a:t>
            </a:r>
            <a:r>
              <a:rPr lang="en-US" altLang="zh-CN">
                <a:effectLst>
                  <a:outerShdw blurRad="38100" dist="38100" dir="2700000">
                    <a:srgbClr val="C0C0C0"/>
                  </a:outerShdw>
                </a:effectLst>
                <a:latin typeface="Arial" panose="020B0604020202020204" pitchFamily="34" charset="0"/>
              </a:rPr>
              <a:t>240*320</a:t>
            </a:r>
            <a:r>
              <a:rPr lang="zh-CN" altLang="en-US" dirty="0">
                <a:effectLst>
                  <a:outerShdw blurRad="38100" dist="38100" dir="2700000">
                    <a:srgbClr val="C0C0C0"/>
                  </a:outerShdw>
                </a:effectLst>
                <a:latin typeface="Arial" panose="020B0604020202020204" pitchFamily="34" charset="0"/>
              </a:rPr>
              <a:t>高清显示</a:t>
            </a:r>
            <a:r>
              <a:rPr lang="en-US" altLang="zh-CN">
                <a:effectLst>
                  <a:outerShdw blurRad="38100" dist="38100" dir="2700000">
                    <a:srgbClr val="C0C0C0"/>
                  </a:outerShdw>
                </a:effectLst>
                <a:latin typeface="Arial" panose="020B0604020202020204" pitchFamily="34" charset="0"/>
              </a:rPr>
              <a:t>TFT</a:t>
            </a:r>
            <a:r>
              <a:rPr lang="zh-CN" altLang="en-US" dirty="0">
                <a:effectLst>
                  <a:outerShdw blurRad="38100" dist="38100" dir="2700000">
                    <a:srgbClr val="C0C0C0"/>
                  </a:outerShdw>
                </a:effectLst>
                <a:latin typeface="Arial" panose="020B0604020202020204" pitchFamily="34" charset="0"/>
              </a:rPr>
              <a:t>彩屏，提供中英文双语选择。可实时显示当前市电电压、设备总用电电流，日期时间、通道通断状态。</a:t>
            </a:r>
            <a:endPar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2</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a:t>
            </a:r>
            <a:r>
              <a:rPr lang="zh-CN" altLang="en-US" dirty="0">
                <a:effectLst>
                  <a:outerShdw blurRad="38100" dist="38100" dir="2700000">
                    <a:srgbClr val="C0C0C0"/>
                  </a:outerShdw>
                </a:effectLst>
                <a:latin typeface="Arial" panose="020B0604020202020204" pitchFamily="34" charset="0"/>
              </a:rPr>
              <a:t>主系统控制芯片采用</a:t>
            </a:r>
            <a:r>
              <a:rPr lang="en-US" altLang="zh-CN" dirty="0">
                <a:effectLst>
                  <a:outerShdw blurRad="38100" dist="38100" dir="2700000">
                    <a:srgbClr val="C0C0C0"/>
                  </a:outerShdw>
                </a:effectLst>
                <a:latin typeface="Arial" panose="020B0604020202020204" pitchFamily="34" charset="0"/>
              </a:rPr>
              <a:t>AMR</a:t>
            </a:r>
            <a:r>
              <a:rPr lang="zh-CN" altLang="en-US" dirty="0">
                <a:effectLst>
                  <a:outerShdw blurRad="38100" dist="38100" dir="2700000">
                    <a:srgbClr val="C0C0C0"/>
                  </a:outerShdw>
                </a:effectLst>
                <a:latin typeface="Arial" panose="020B0604020202020204" pitchFamily="34" charset="0"/>
              </a:rPr>
              <a:t> M3内核，可实现</a:t>
            </a:r>
            <a:r>
              <a:rPr lang="en-US" altLang="zh-CN">
                <a:effectLst>
                  <a:outerShdw blurRad="38100" dist="38100" dir="2700000">
                    <a:srgbClr val="C0C0C0"/>
                  </a:outerShdw>
                </a:effectLst>
                <a:latin typeface="Arial" panose="020B0604020202020204" pitchFamily="34" charset="0"/>
              </a:rPr>
              <a:t>12</a:t>
            </a:r>
            <a:r>
              <a:rPr lang="zh-CN" altLang="en-US" dirty="0">
                <a:effectLst>
                  <a:outerShdw blurRad="38100" dist="38100" dir="2700000">
                    <a:srgbClr val="C0C0C0"/>
                  </a:outerShdw>
                </a:effectLst>
                <a:latin typeface="Arial" panose="020B0604020202020204" pitchFamily="34" charset="0"/>
              </a:rPr>
              <a:t>组模式调用保存功能。 关机自动调用最后一次保存的数据。</a:t>
            </a:r>
            <a:r>
              <a:rPr lang="zh-CN" altLang="en-US" dirty="0">
                <a:latin typeface="Arial" panose="020B0604020202020204" pitchFamily="34" charset="0"/>
              </a:rPr>
              <a:t> </a:t>
            </a:r>
            <a:endParaRPr lang="zh-CN" altLang="en-US" dirty="0">
              <a:latin typeface="Arial" panose="020B0604020202020204" pitchFamily="34" charset="0"/>
            </a:endParaRPr>
          </a:p>
          <a:p>
            <a:pPr algn="l" defTabSz="1219200">
              <a:lnSpc>
                <a:spcPct val="140000"/>
              </a:lnSpc>
            </a:pP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3)</a:t>
            </a:r>
            <a:r>
              <a:rPr lang="en-US" altLang="zh-CN" sz="1600">
                <a:effectLst>
                  <a:outerShdw blurRad="38100" dist="38100" dir="2700000">
                    <a:srgbClr val="C0C0C0"/>
                  </a:outerShdw>
                </a:effectLst>
                <a:latin typeface="微软雅黑" panose="020B0503020204020204" pitchFamily="34" charset="-122"/>
                <a:ea typeface="微软雅黑" panose="020B0503020204020204" pitchFamily="34" charset="-122"/>
              </a:rPr>
              <a:t>8</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路可控制开关通道，每路可自由设置开关机延时时间，设置范围从</a:t>
            </a:r>
            <a:r>
              <a:rPr lang="en-US" altLang="zh-CN" sz="1600">
                <a:effectLst>
                  <a:outerShdw blurRad="38100" dist="38100" dir="2700000">
                    <a:srgbClr val="C0C0C0"/>
                  </a:outerShdw>
                </a:effectLst>
                <a:latin typeface="微软雅黑" panose="020B0503020204020204" pitchFamily="34" charset="-122"/>
                <a:ea typeface="微软雅黑" panose="020B0503020204020204" pitchFamily="34" charset="-122"/>
              </a:rPr>
              <a:t>0~999</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秒间可调。</a:t>
            </a:r>
            <a:endPar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4</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)支持面板锁功能，上锁后只能实际开关机控制，防止人为误操作造成设定错乱。</a:t>
            </a:r>
            <a:endPar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5</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)内置时钟算法，可实现周一至周日，单次，定时，自动开关机功能。</a:t>
            </a:r>
            <a:endPar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6)开放</a:t>
            </a:r>
            <a:r>
              <a:rPr lang="en-US" altLang="zh-CN" sz="1600">
                <a:effectLst>
                  <a:outerShdw blurRad="38100" dist="38100" dir="2700000">
                    <a:srgbClr val="C0C0C0"/>
                  </a:outerShdw>
                </a:effectLst>
                <a:latin typeface="微软雅黑" panose="020B0503020204020204" pitchFamily="34" charset="-122"/>
                <a:ea typeface="微软雅黑" panose="020B0503020204020204" pitchFamily="34" charset="-122"/>
              </a:rPr>
              <a:t>RS232</a:t>
            </a: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a:t>
            </a:r>
            <a:r>
              <a:rPr lang="en-US" altLang="zh-CN" sz="1600">
                <a:effectLst>
                  <a:outerShdw blurRad="38100" dist="38100" dir="2700000">
                    <a:srgbClr val="C0C0C0"/>
                  </a:outerShdw>
                </a:effectLst>
                <a:latin typeface="微软雅黑" panose="020B0503020204020204" pitchFamily="34" charset="-122"/>
                <a:ea typeface="微软雅黑" panose="020B0503020204020204" pitchFamily="34" charset="-122"/>
              </a:rPr>
              <a:t>TCP/IP</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接口，可对接中控实际外部控制命令</a:t>
            </a:r>
            <a:r>
              <a:rPr lang="zh-CN" altLang="en-US" sz="1600" dirty="0">
                <a:effectLst>
                  <a:outerShdw blurRad="38100" dist="38100" dir="2700000">
                    <a:srgbClr val="C0C0C0"/>
                  </a:outerShdw>
                </a:effectLst>
                <a:latin typeface="Arial" panose="020B0604020202020204" pitchFamily="34" charset="0"/>
              </a:rPr>
              <a:t>。</a:t>
            </a:r>
            <a:endPar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rPr>
              <a:t>7</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)通过</a:t>
            </a:r>
            <a:r>
              <a:rPr lang="en-US" altLang="zh-CN" sz="1600" dirty="0">
                <a:effectLst>
                  <a:outerShdw blurRad="38100" dist="38100" dir="2700000">
                    <a:srgbClr val="C0C0C0"/>
                  </a:outerShdw>
                </a:effectLst>
                <a:latin typeface="微软雅黑" panose="020B0503020204020204" pitchFamily="34" charset="-122"/>
                <a:ea typeface="微软雅黑" panose="020B0503020204020204" pitchFamily="34" charset="-122"/>
              </a:rPr>
              <a:t>RS485</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进行协议级联，</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具有最多</a:t>
            </a:r>
            <a:r>
              <a:rPr lang="en-US" altLang="zh-CN" sz="1600" dirty="0">
                <a:effectLst>
                  <a:outerShdw blurRad="38100" dist="38100" dir="2700000">
                    <a:srgbClr val="C0C0C0"/>
                  </a:outerShdw>
                </a:effectLst>
                <a:latin typeface="微软雅黑" panose="020B0503020204020204" pitchFamily="34" charset="-122"/>
                <a:ea typeface="微软雅黑" panose="020B0503020204020204" pitchFamily="34" charset="-122"/>
              </a:rPr>
              <a:t>32</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台</a:t>
            </a:r>
            <a:r>
              <a:rPr lang="zh-CN" altLang="en-US" dirty="0">
                <a:effectLst>
                  <a:outerShdw blurRad="38100" dist="38100" dir="2700000">
                    <a:srgbClr val="C0C0C0"/>
                  </a:outerShdw>
                </a:effectLst>
                <a:latin typeface="Arial" panose="020B0604020202020204" pitchFamily="34" charset="0"/>
                <a:sym typeface="宋体" panose="02010600030101010101" pitchFamily="2" charset="-122"/>
              </a:rPr>
              <a:t>级联功能</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rPr>
              <a:t>。</a:t>
            </a:r>
            <a:endParaRPr lang="zh-CN" altLang="en-US" sz="1600">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gn="l" defTabSz="1219200">
              <a:lnSpc>
                <a:spcPct val="140000"/>
              </a:lnSpc>
            </a:pPr>
            <a:r>
              <a:rPr lang="en-US" altLang="zh-CN" sz="160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rPr>
              <a:t>8</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rPr>
              <a:t>)支持过压、欠压，过流保护控制，当市电电压范围超过设定范围，用电设备电流超过设定电流后，时序器自动关机，电压</a:t>
            </a:r>
            <a:r>
              <a:rPr lang="en-US" altLang="zh-CN" sz="1600" dirty="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rPr>
              <a:t>/</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rPr>
              <a:t>电流</a:t>
            </a:r>
            <a:r>
              <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rPr>
              <a:t>恢复正常后再自动开机。</a:t>
            </a:r>
            <a:endParaRPr lang="zh-CN" altLang="en-US" sz="1600" dirty="0">
              <a:effectLst>
                <a:outerShdw blurRad="38100" dist="38100" dir="2700000">
                  <a:srgbClr val="C0C0C0"/>
                </a:outerShdw>
              </a:effectLst>
              <a:latin typeface="微软雅黑" panose="020B0503020204020204" pitchFamily="34" charset="-122"/>
              <a:ea typeface="微软雅黑" panose="020B0503020204020204" pitchFamily="34" charset="-122"/>
              <a:sym typeface="宋体" panose="02010600030101010101" pitchFamily="2" charset="-122"/>
            </a:endParaRPr>
          </a:p>
          <a:p>
            <a:pPr algn="l" defTabSz="1219200">
              <a:lnSpc>
                <a:spcPct val="140000"/>
              </a:lnSpc>
            </a:pPr>
            <a:endParaRPr lang="zh-CN" altLang="en-US" sz="1600" dirty="0">
              <a:effectLst>
                <a:outerShdw blurRad="38100" dist="38100" dir="2700000">
                  <a:srgbClr val="C0C0C0"/>
                </a:outerShdw>
              </a:effectLst>
              <a:latin typeface="Arial" panose="020B0604020202020204" pitchFamily="34" charset="0"/>
              <a:sym typeface="宋体" panose="02010600030101010101" pitchFamily="2" charset="-122"/>
            </a:endParaRPr>
          </a:p>
        </p:txBody>
      </p:sp>
      <p:grpSp>
        <p:nvGrpSpPr>
          <p:cNvPr id="8205" name="组合 9"/>
          <p:cNvGrpSpPr/>
          <p:nvPr/>
        </p:nvGrpSpPr>
        <p:grpSpPr>
          <a:xfrm>
            <a:off x="466725" y="1008063"/>
            <a:ext cx="2000250" cy="452437"/>
            <a:chOff x="800" y="1453"/>
            <a:chExt cx="3148" cy="712"/>
          </a:xfrm>
        </p:grpSpPr>
        <p:sp>
          <p:nvSpPr>
            <p:cNvPr id="175" name="矩形"/>
            <p:cNvSpPr/>
            <p:nvPr/>
          </p:nvSpPr>
          <p:spPr>
            <a:xfrm>
              <a:off x="800" y="1491"/>
              <a:ext cx="3043" cy="674"/>
            </a:xfrm>
            <a:prstGeom prst="snip2DiagRect">
              <a:avLst/>
            </a:prstGeom>
            <a:gradFill>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7" name="矩形 6"/>
            <p:cNvSpPr/>
            <p:nvPr/>
          </p:nvSpPr>
          <p:spPr>
            <a:xfrm>
              <a:off x="801" y="1453"/>
              <a:ext cx="3147" cy="685"/>
            </a:xfrm>
            <a:prstGeom prst="rect">
              <a:avLst/>
            </a:prstGeom>
          </p:spPr>
          <p:txBody>
            <a:bodyPr wrap="square" lIns="162509" tIns="81255" rIns="162509" bIns="81255">
              <a:spAutoFit/>
            </a:bodyPr>
            <a:p>
              <a:pPr algn="just" defTabSz="1624965" fontAlgn="base">
                <a:lnSpc>
                  <a:spcPts val="2135"/>
                </a:lnSpc>
                <a:spcBef>
                  <a:spcPct val="0"/>
                </a:spcBef>
                <a:spcAft>
                  <a:spcPct val="0"/>
                </a:spcAft>
                <a:defRPr/>
              </a:pPr>
              <a:r>
                <a:rPr lang="zh-CN" altLang="en-US" sz="1600" b="1" strike="noStrike" noProof="1">
                  <a:solidFill>
                    <a:schemeClr val="bg1"/>
                  </a:solidFill>
                  <a:effectLst>
                    <a:reflection blurRad="6350" stA="53000" endA="300" endPos="35500" dir="5400000" sy="-90000" algn="bl" rotWithShape="0"/>
                  </a:effectLst>
                  <a:latin typeface="微软雅黑" panose="020B0503020204020204" pitchFamily="34" charset="-122"/>
                  <a:ea typeface="宋体" panose="02010600030101010101" pitchFamily="2" charset="-122"/>
                  <a:cs typeface="+mn-cs"/>
                  <a:sym typeface="+mn-ea"/>
                </a:rPr>
                <a:t>产品特点</a:t>
              </a:r>
              <a:endParaRPr lang="zh-CN" altLang="en-US" sz="1600" b="1" strike="noStrike" kern="0" noProof="1" dirty="0">
                <a:solidFill>
                  <a:schemeClr val="bg1"/>
                </a:solidFill>
                <a:effectLst>
                  <a:reflection blurRad="6350" stA="53000" endA="300" endPos="35500" dir="5400000" sy="-90000" algn="bl" rotWithShape="0"/>
                </a:effectLst>
                <a:latin typeface="微软雅黑" panose="020B0503020204020204" pitchFamily="34" charset="-122"/>
                <a:cs typeface="+mn-cs"/>
                <a:sym typeface="+mn-ea"/>
              </a:endParaRPr>
            </a:p>
          </p:txBody>
        </p:sp>
      </p:grpSp>
      <p:sp>
        <p:nvSpPr>
          <p:cNvPr id="8214" name="矩形 8213"/>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8215" name="矩形 8214"/>
          <p:cNvSpPr/>
          <p:nvPr/>
        </p:nvSpPr>
        <p:spPr>
          <a:xfrm>
            <a:off x="3821113" y="347663"/>
            <a:ext cx="2705100" cy="352425"/>
          </a:xfrm>
          <a:prstGeom prst="rect">
            <a:avLst/>
          </a:prstGeom>
          <a:noFill/>
          <a:ln w="9525">
            <a:noFill/>
          </a:ln>
        </p:spPr>
        <p:txBody>
          <a:bodyPr wrap="none" anchor="ctr"/>
          <a:p>
            <a:r>
              <a:rPr lang="zh-CN" altLang="en-US" dirty="0">
                <a:latin typeface="Arial" panose="020B0604020202020204" pitchFamily="34" charset="0"/>
              </a:rPr>
              <a:t>产品特点</a:t>
            </a:r>
            <a:endParaRPr lang="zh-CN" altLang="en-US" dirty="0">
              <a:latin typeface="Arial" panose="020B0604020202020204" pitchFamily="34" charset="0"/>
            </a:endParaRPr>
          </a:p>
        </p:txBody>
      </p:sp>
      <p:grpSp>
        <p:nvGrpSpPr>
          <p:cNvPr id="8216" name="组合 38"/>
          <p:cNvGrpSpPr/>
          <p:nvPr/>
        </p:nvGrpSpPr>
        <p:grpSpPr>
          <a:xfrm>
            <a:off x="0" y="188913"/>
            <a:ext cx="12188825" cy="665162"/>
            <a:chOff x="1" y="373"/>
            <a:chExt cx="19195" cy="1047"/>
          </a:xfrm>
        </p:grpSpPr>
        <p:sp>
          <p:nvSpPr>
            <p:cNvPr id="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8218" name="组合 33"/>
            <p:cNvGrpSpPr/>
            <p:nvPr/>
          </p:nvGrpSpPr>
          <p:grpSpPr>
            <a:xfrm>
              <a:off x="195" y="373"/>
              <a:ext cx="784" cy="733"/>
              <a:chOff x="210" y="275"/>
              <a:chExt cx="844" cy="821"/>
            </a:xfrm>
          </p:grpSpPr>
          <p:sp>
            <p:nvSpPr>
              <p:cNvPr id="3"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4"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grpSp>
        <p:nvGrpSpPr>
          <p:cNvPr id="8221" name="组合 38"/>
          <p:cNvGrpSpPr/>
          <p:nvPr/>
        </p:nvGrpSpPr>
        <p:grpSpPr>
          <a:xfrm>
            <a:off x="0" y="188913"/>
            <a:ext cx="12188825" cy="665162"/>
            <a:chOff x="1" y="373"/>
            <a:chExt cx="19195" cy="1047"/>
          </a:xfrm>
        </p:grpSpPr>
        <p:sp>
          <p:nvSpPr>
            <p:cNvPr id="5"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8223" name="组合 33"/>
            <p:cNvGrpSpPr/>
            <p:nvPr/>
          </p:nvGrpSpPr>
          <p:grpSpPr>
            <a:xfrm>
              <a:off x="195" y="373"/>
              <a:ext cx="784" cy="733"/>
              <a:chOff x="210" y="275"/>
              <a:chExt cx="844" cy="821"/>
            </a:xfrm>
          </p:grpSpPr>
          <p:sp>
            <p:nvSpPr>
              <p:cNvPr id="6"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8226" name="矩形 8225"/>
          <p:cNvSpPr/>
          <p:nvPr/>
        </p:nvSpPr>
        <p:spPr>
          <a:xfrm>
            <a:off x="3821113" y="347663"/>
            <a:ext cx="2705100" cy="352425"/>
          </a:xfrm>
          <a:prstGeom prst="rect">
            <a:avLst/>
          </a:prstGeom>
          <a:noFill/>
          <a:ln w="9525">
            <a:noFill/>
          </a:ln>
        </p:spPr>
        <p:txBody>
          <a:bodyPr wrap="none" anchor="ctr"/>
          <a:p>
            <a:r>
              <a:rPr lang="zh-CN" altLang="en-US" dirty="0">
                <a:latin typeface="Arial" panose="020B0604020202020204" pitchFamily="34" charset="0"/>
              </a:rPr>
              <a:t>产品特点</a:t>
            </a:r>
            <a:endParaRPr lang="zh-CN" altLang="en-US" dirty="0">
              <a:latin typeface="Arial" panose="020B0604020202020204" pitchFamily="34" charset="0"/>
            </a:endParaRPr>
          </a:p>
        </p:txBody>
      </p:sp>
    </p:spTree>
  </p:cSld>
  <p:clrMapOvr>
    <a:masterClrMapping/>
  </p:clrMapOvr>
  <p:transition spd="slow" advTm="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9219"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9221"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9222"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224"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922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22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9313" name="矩形 9312"/>
          <p:cNvSpPr/>
          <p:nvPr/>
        </p:nvSpPr>
        <p:spPr>
          <a:xfrm>
            <a:off x="4924425" y="327025"/>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9334"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9336"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9339" name="矩形 9338"/>
          <p:cNvSpPr/>
          <p:nvPr/>
        </p:nvSpPr>
        <p:spPr>
          <a:xfrm>
            <a:off x="790575" y="28257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2" name="文本框 96"/>
          <p:cNvSpPr/>
          <p:nvPr/>
        </p:nvSpPr>
        <p:spPr>
          <a:xfrm>
            <a:off x="425450" y="854075"/>
            <a:ext cx="11356975" cy="86550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主界面操作：开机后设备进入主界面，输出通道按当前保存的模式进行时序开启。如需手动对单通道进行开关操作时，旋转旋钮到相应通道后，下按旋钮进行开关控制</a:t>
            </a:r>
            <a:endParaRPr lang="zh-CN" altLang="en-US" dirty="0">
              <a:latin typeface="Arial" panose="020B0604020202020204" pitchFamily="34" charset="0"/>
            </a:endParaRPr>
          </a:p>
        </p:txBody>
      </p:sp>
      <p:pic>
        <p:nvPicPr>
          <p:cNvPr id="3" name="图片 2"/>
          <p:cNvPicPr>
            <a:picLocks noChangeAspect="1"/>
          </p:cNvPicPr>
          <p:nvPr/>
        </p:nvPicPr>
        <p:blipFill>
          <a:blip r:embed="rId2"/>
          <a:stretch>
            <a:fillRect/>
          </a:stretch>
        </p:blipFill>
        <p:spPr>
          <a:xfrm>
            <a:off x="790575" y="1713230"/>
            <a:ext cx="9954260" cy="47745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2532"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2534"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2535"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37"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2538"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40"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2541" name="矩形 22540"/>
          <p:cNvSpPr/>
          <p:nvPr/>
        </p:nvSpPr>
        <p:spPr>
          <a:xfrm>
            <a:off x="4129088" y="314325"/>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254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254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2550" name="矩形 2254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pic>
        <p:nvPicPr>
          <p:cNvPr id="3" name="图片 2"/>
          <p:cNvPicPr>
            <a:picLocks noChangeAspect="1"/>
          </p:cNvPicPr>
          <p:nvPr/>
        </p:nvPicPr>
        <p:blipFill>
          <a:blip r:embed="rId2"/>
          <a:srcRect t="10858"/>
          <a:stretch>
            <a:fillRect/>
          </a:stretch>
        </p:blipFill>
        <p:spPr>
          <a:xfrm>
            <a:off x="621030" y="2145665"/>
            <a:ext cx="10888345" cy="3477260"/>
          </a:xfrm>
          <a:prstGeom prst="rect">
            <a:avLst/>
          </a:prstGeom>
        </p:spPr>
      </p:pic>
      <p:sp>
        <p:nvSpPr>
          <p:cNvPr id="4" name="文本框 96"/>
          <p:cNvSpPr/>
          <p:nvPr/>
        </p:nvSpPr>
        <p:spPr>
          <a:xfrm>
            <a:off x="441325" y="1066800"/>
            <a:ext cx="11356975" cy="86550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开机延时设置：长按旋钮进入开机延时界面，下按旋钮进行通道</a:t>
            </a:r>
            <a:r>
              <a:rPr lang="en-US" altLang="zh-CN" dirty="0">
                <a:latin typeface="Arial" panose="020B0604020202020204" pitchFamily="34" charset="0"/>
              </a:rPr>
              <a:t>1-4</a:t>
            </a:r>
            <a:r>
              <a:rPr lang="zh-CN" altLang="en-US" dirty="0">
                <a:latin typeface="Arial" panose="020B0604020202020204" pitchFamily="34" charset="0"/>
              </a:rPr>
              <a:t>选择，左右旋转旋钮进行当前通道延时时间设置。设置完第</a:t>
            </a:r>
            <a:r>
              <a:rPr lang="en-US" altLang="zh-CN" dirty="0">
                <a:latin typeface="Arial" panose="020B0604020202020204" pitchFamily="34" charset="0"/>
              </a:rPr>
              <a:t>4</a:t>
            </a:r>
            <a:r>
              <a:rPr lang="zh-CN" altLang="en-US" dirty="0">
                <a:latin typeface="Arial" panose="020B0604020202020204" pitchFamily="34" charset="0"/>
              </a:rPr>
              <a:t>通道后，再下按一次退到界面选择页面，向右旋转进行开机延时通道</a:t>
            </a:r>
            <a:r>
              <a:rPr lang="en-US" altLang="zh-CN" dirty="0">
                <a:latin typeface="Arial" panose="020B0604020202020204" pitchFamily="34" charset="0"/>
              </a:rPr>
              <a:t>5-8</a:t>
            </a:r>
            <a:r>
              <a:rPr lang="zh-CN" altLang="en-US" dirty="0">
                <a:latin typeface="Arial" panose="020B0604020202020204" pitchFamily="34" charset="0"/>
              </a:rPr>
              <a:t>进行参数设置。</a:t>
            </a:r>
            <a:endParaRPr lang="zh-CN" altLang="en-US"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2532"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2534"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2535"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37"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2538"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40"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2541" name="矩形 22540"/>
          <p:cNvSpPr/>
          <p:nvPr/>
        </p:nvSpPr>
        <p:spPr>
          <a:xfrm>
            <a:off x="4129088" y="314325"/>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254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254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2550" name="矩形 2254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41325" y="1066800"/>
            <a:ext cx="11356975" cy="86550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关机延时设置：在开机延时</a:t>
            </a:r>
            <a:r>
              <a:rPr lang="en-US" altLang="zh-CN" dirty="0">
                <a:latin typeface="Arial" panose="020B0604020202020204" pitchFamily="34" charset="0"/>
              </a:rPr>
              <a:t>5-8</a:t>
            </a:r>
            <a:r>
              <a:rPr lang="zh-CN" altLang="en-US" dirty="0">
                <a:latin typeface="Arial" panose="020B0604020202020204" pitchFamily="34" charset="0"/>
              </a:rPr>
              <a:t>通道界面，向右旋转进入到关机延时通道</a:t>
            </a:r>
            <a:r>
              <a:rPr lang="en-US" altLang="zh-CN" dirty="0">
                <a:latin typeface="Arial" panose="020B0604020202020204" pitchFamily="34" charset="0"/>
              </a:rPr>
              <a:t>1-4</a:t>
            </a:r>
            <a:r>
              <a:rPr lang="zh-CN" altLang="en-US" dirty="0">
                <a:latin typeface="Arial" panose="020B0604020202020204" pitchFamily="34" charset="0"/>
              </a:rPr>
              <a:t>，</a:t>
            </a:r>
            <a:r>
              <a:rPr lang="zh-CN" altLang="en-US" dirty="0">
                <a:sym typeface="+mn-ea"/>
              </a:rPr>
              <a:t>左右旋转旋钮进行当前通道延时时间设置。设置完第</a:t>
            </a:r>
            <a:r>
              <a:rPr lang="en-US" altLang="zh-CN" dirty="0">
                <a:sym typeface="+mn-ea"/>
              </a:rPr>
              <a:t>4</a:t>
            </a:r>
            <a:r>
              <a:rPr lang="zh-CN" altLang="en-US" dirty="0">
                <a:sym typeface="+mn-ea"/>
              </a:rPr>
              <a:t>通道后，再下按一次退到界面选择页面，向右旋转进行关机延时通道</a:t>
            </a:r>
            <a:r>
              <a:rPr lang="en-US" altLang="zh-CN" dirty="0">
                <a:sym typeface="+mn-ea"/>
              </a:rPr>
              <a:t>5-8</a:t>
            </a:r>
            <a:r>
              <a:rPr lang="zh-CN" altLang="en-US" dirty="0">
                <a:sym typeface="+mn-ea"/>
              </a:rPr>
              <a:t>进行参数设置。</a:t>
            </a:r>
            <a:endParaRPr lang="zh-CN" altLang="en-US" dirty="0">
              <a:latin typeface="Arial" panose="020B0604020202020204" pitchFamily="34" charset="0"/>
            </a:endParaRPr>
          </a:p>
        </p:txBody>
      </p:sp>
      <p:pic>
        <p:nvPicPr>
          <p:cNvPr id="3" name="图片 2"/>
          <p:cNvPicPr>
            <a:picLocks noChangeAspect="1"/>
          </p:cNvPicPr>
          <p:nvPr/>
        </p:nvPicPr>
        <p:blipFill>
          <a:blip r:embed="rId2"/>
          <a:stretch>
            <a:fillRect/>
          </a:stretch>
        </p:blipFill>
        <p:spPr>
          <a:xfrm>
            <a:off x="382905" y="2229485"/>
            <a:ext cx="11410315" cy="39649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12700" y="0"/>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2532"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2534"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2535"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37"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2538"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2540"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2541" name="矩形 22540"/>
          <p:cNvSpPr/>
          <p:nvPr/>
        </p:nvSpPr>
        <p:spPr>
          <a:xfrm>
            <a:off x="4129088" y="314325"/>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254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254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2550" name="矩形 2254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sp>
        <p:nvSpPr>
          <p:cNvPr id="4" name="文本框 96"/>
          <p:cNvSpPr/>
          <p:nvPr/>
        </p:nvSpPr>
        <p:spPr>
          <a:xfrm>
            <a:off x="441325" y="1066800"/>
            <a:ext cx="11356975" cy="125285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定时器设置：定时器分为四种模式：</a:t>
            </a:r>
            <a:r>
              <a:rPr lang="en-US" altLang="zh-CN" dirty="0">
                <a:latin typeface="Arial" panose="020B0604020202020204" pitchFamily="34" charset="0"/>
              </a:rPr>
              <a:t>1</a:t>
            </a:r>
            <a:r>
              <a:rPr lang="zh-CN" altLang="en-US" dirty="0">
                <a:latin typeface="Arial" panose="020B0604020202020204" pitchFamily="34" charset="0"/>
              </a:rPr>
              <a:t>、关闭：关闭时定时器不起作用。</a:t>
            </a:r>
            <a:r>
              <a:rPr lang="en-US" altLang="zh-CN" dirty="0">
                <a:latin typeface="Arial" panose="020B0604020202020204" pitchFamily="34" charset="0"/>
              </a:rPr>
              <a:t>2</a:t>
            </a:r>
            <a:r>
              <a:rPr lang="zh-CN" altLang="en-US" dirty="0">
                <a:latin typeface="Arial" panose="020B0604020202020204" pitchFamily="34" charset="0"/>
              </a:rPr>
              <a:t>、</a:t>
            </a:r>
            <a:r>
              <a:rPr lang="zh-CN" altLang="en-US" dirty="0">
                <a:latin typeface="Arial" panose="020B0604020202020204" pitchFamily="34" charset="0"/>
              </a:rPr>
              <a:t>循环：每天定时进行开、关机，此模式每天循环。</a:t>
            </a:r>
            <a:r>
              <a:rPr lang="en-US" altLang="zh-CN" dirty="0">
                <a:latin typeface="Arial" panose="020B0604020202020204" pitchFamily="34" charset="0"/>
              </a:rPr>
              <a:t>3</a:t>
            </a:r>
            <a:r>
              <a:rPr lang="zh-CN" altLang="en-US" dirty="0">
                <a:latin typeface="Arial" panose="020B0604020202020204" pitchFamily="34" charset="0"/>
              </a:rPr>
              <a:t>、单次：进行某一日执行定时开、关机，此模式为单次，只执行设定时间的当天执行。</a:t>
            </a:r>
            <a:r>
              <a:rPr lang="en-US" altLang="zh-CN" dirty="0">
                <a:latin typeface="Arial" panose="020B0604020202020204" pitchFamily="34" charset="0"/>
              </a:rPr>
              <a:t>4</a:t>
            </a:r>
            <a:r>
              <a:rPr lang="zh-CN" altLang="en-US" dirty="0">
                <a:latin typeface="Arial" panose="020B0604020202020204" pitchFamily="34" charset="0"/>
              </a:rPr>
              <a:t>、每周：一周内周一至周日的定时开关机，此模式按周进行循环。</a:t>
            </a:r>
            <a:endParaRPr lang="zh-CN" altLang="en-US" dirty="0">
              <a:latin typeface="Arial" panose="020B0604020202020204" pitchFamily="34" charset="0"/>
            </a:endParaRPr>
          </a:p>
        </p:txBody>
      </p:sp>
      <p:pic>
        <p:nvPicPr>
          <p:cNvPr id="3" name="图片 2"/>
          <p:cNvPicPr>
            <a:picLocks noChangeAspect="1"/>
          </p:cNvPicPr>
          <p:nvPr/>
        </p:nvPicPr>
        <p:blipFill>
          <a:blip r:embed="rId2"/>
          <a:stretch>
            <a:fillRect/>
          </a:stretch>
        </p:blipFill>
        <p:spPr>
          <a:xfrm>
            <a:off x="276860" y="4178935"/>
            <a:ext cx="2077588" cy="2084400"/>
          </a:xfrm>
          <a:prstGeom prst="rect">
            <a:avLst/>
          </a:prstGeom>
        </p:spPr>
      </p:pic>
      <p:pic>
        <p:nvPicPr>
          <p:cNvPr id="5" name="图片 4"/>
          <p:cNvPicPr>
            <a:picLocks noChangeAspect="1"/>
          </p:cNvPicPr>
          <p:nvPr/>
        </p:nvPicPr>
        <p:blipFill>
          <a:blip r:embed="rId3"/>
          <a:stretch>
            <a:fillRect/>
          </a:stretch>
        </p:blipFill>
        <p:spPr>
          <a:xfrm>
            <a:off x="2679065" y="4177665"/>
            <a:ext cx="2114550" cy="2085975"/>
          </a:xfrm>
          <a:prstGeom prst="rect">
            <a:avLst/>
          </a:prstGeom>
        </p:spPr>
      </p:pic>
      <p:pic>
        <p:nvPicPr>
          <p:cNvPr id="6" name="图片 5"/>
          <p:cNvPicPr>
            <a:picLocks noChangeAspect="1"/>
          </p:cNvPicPr>
          <p:nvPr/>
        </p:nvPicPr>
        <p:blipFill>
          <a:blip r:embed="rId4"/>
          <a:stretch>
            <a:fillRect/>
          </a:stretch>
        </p:blipFill>
        <p:spPr>
          <a:xfrm>
            <a:off x="5050155" y="4178935"/>
            <a:ext cx="4348817" cy="2084400"/>
          </a:xfrm>
          <a:prstGeom prst="rect">
            <a:avLst/>
          </a:prstGeom>
        </p:spPr>
      </p:pic>
      <p:pic>
        <p:nvPicPr>
          <p:cNvPr id="7" name="图片 6"/>
          <p:cNvPicPr>
            <a:picLocks noChangeAspect="1"/>
          </p:cNvPicPr>
          <p:nvPr/>
        </p:nvPicPr>
        <p:blipFill>
          <a:blip r:embed="rId5"/>
          <a:stretch>
            <a:fillRect/>
          </a:stretch>
        </p:blipFill>
        <p:spPr>
          <a:xfrm>
            <a:off x="9699625" y="4178935"/>
            <a:ext cx="2084400" cy="208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8" descr="500453939"/>
          <p:cNvPicPr>
            <a:picLocks noChangeAspect="1"/>
          </p:cNvPicPr>
          <p:nvPr/>
        </p:nvPicPr>
        <p:blipFill>
          <a:blip r:embed="rId1"/>
          <a:stretch>
            <a:fillRect/>
          </a:stretch>
        </p:blipFill>
        <p:spPr>
          <a:xfrm>
            <a:off x="12700" y="-11112"/>
            <a:ext cx="12214225" cy="6899275"/>
          </a:xfrm>
          <a:prstGeom prst="rect">
            <a:avLst/>
          </a:prstGeom>
          <a:noFill/>
          <a:ln w="9525">
            <a:noFill/>
          </a:ln>
        </p:spPr>
      </p:pic>
      <p:sp>
        <p:nvSpPr>
          <p:cNvPr id="8" name="矩形 7"/>
          <p:cNvSpPr/>
          <p:nvPr/>
        </p:nvSpPr>
        <p:spPr>
          <a:xfrm>
            <a:off x="0" y="-10795"/>
            <a:ext cx="12220575" cy="6765925"/>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auto"/>
            <a:endParaRPr lang="zh-CN" altLang="en-US" strike="noStrike" noProof="1">
              <a:gradFill>
                <a:gsLst>
                  <a:gs pos="21000">
                    <a:srgbClr val="53575C"/>
                  </a:gs>
                  <a:gs pos="88000">
                    <a:srgbClr val="C5C7CA"/>
                  </a:gs>
                </a:gsLst>
                <a:lin ang="5400000"/>
              </a:gradFill>
              <a:effectLst/>
            </a:endParaRPr>
          </a:p>
        </p:txBody>
      </p:sp>
      <p:grpSp>
        <p:nvGrpSpPr>
          <p:cNvPr id="24580" name="组合 37"/>
          <p:cNvGrpSpPr/>
          <p:nvPr/>
        </p:nvGrpSpPr>
        <p:grpSpPr>
          <a:xfrm>
            <a:off x="-6350" y="6508750"/>
            <a:ext cx="12188825" cy="398463"/>
            <a:chOff x="-11" y="10250"/>
            <a:chExt cx="19196" cy="628"/>
          </a:xfrm>
        </p:grpSpPr>
        <p:sp>
          <p:nvSpPr>
            <p:cNvPr id="36" name="矩形 35"/>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83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p>
              <a:pPr algn="ctr" fontAlgn="auto"/>
              <a:endParaRPr lang="zh-CN" altLang="en-US" strike="noStrike" noProof="1"/>
            </a:p>
          </p:txBody>
        </p:sp>
        <p:sp>
          <p:nvSpPr>
            <p:cNvPr id="24582" name="文本框 34"/>
            <p:cNvSpPr txBox="1"/>
            <p:nvPr/>
          </p:nvSpPr>
          <p:spPr>
            <a:xfrm>
              <a:off x="15794" y="10250"/>
              <a:ext cx="3332" cy="628"/>
            </a:xfrm>
            <a:prstGeom prst="rect">
              <a:avLst/>
            </a:prstGeom>
            <a:noFill/>
            <a:ln w="9525">
              <a:noFill/>
            </a:ln>
          </p:spPr>
          <p:txBody>
            <a:bodyPr anchor="b">
              <a:spAutoFit/>
            </a:bodyPr>
            <a:p>
              <a:pPr algn="l"/>
              <a:r>
                <a:rPr lang="en-US" altLang="zh-CN" sz="2000">
                  <a:solidFill>
                    <a:schemeClr val="bg1"/>
                  </a:solidFill>
                  <a:latin typeface="Calibri" panose="020F0502020204030204" pitchFamily="34" charset="0"/>
                </a:rPr>
                <a:t>www.hmaudio.net</a:t>
              </a:r>
              <a:endParaRPr lang="en-US" altLang="zh-CN" sz="2000">
                <a:solidFill>
                  <a:schemeClr val="bg1"/>
                </a:solidFill>
                <a:latin typeface="Calibri" panose="020F0502020204030204" pitchFamily="34" charset="0"/>
              </a:endParaRPr>
            </a:p>
          </p:txBody>
        </p:sp>
      </p:grpSp>
      <p:grpSp>
        <p:nvGrpSpPr>
          <p:cNvPr id="24583" name="组合 12"/>
          <p:cNvGrpSpPr/>
          <p:nvPr/>
        </p:nvGrpSpPr>
        <p:grpSpPr>
          <a:xfrm>
            <a:off x="3175" y="6527800"/>
            <a:ext cx="12188825" cy="398463"/>
            <a:chOff x="-11" y="10250"/>
            <a:chExt cx="19196" cy="628"/>
          </a:xfrm>
        </p:grpSpPr>
        <p:sp>
          <p:nvSpPr>
            <p:cNvPr id="14" name="矩形 13"/>
            <p:cNvSpPr/>
            <p:nvPr/>
          </p:nvSpPr>
          <p:spPr>
            <a:xfrm>
              <a:off x="-11" y="10355"/>
              <a:ext cx="19197" cy="456"/>
            </a:xfrm>
            <a:prstGeom prst="rect">
              <a:avLst/>
            </a:prstGeom>
            <a:gradFill flip="none" rotWithShape="1">
              <a:gsLst>
                <a:gs pos="4000">
                  <a:srgbClr val="7B32B2"/>
                </a:gs>
                <a:gs pos="88000">
                  <a:srgbClr val="401A5D">
                    <a:alpha val="100000"/>
                  </a:srgbClr>
                </a:gs>
                <a:gs pos="88000">
                  <a:srgbClr val="401A5D">
                    <a:alpha val="100000"/>
                  </a:srgbClr>
                </a:gs>
                <a:gs pos="3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5" name="文本框 14"/>
            <p:cNvSpPr txBox="1"/>
            <p:nvPr/>
          </p:nvSpPr>
          <p:spPr>
            <a:xfrm>
              <a:off x="15794" y="10250"/>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grpSp>
        <p:nvGrpSpPr>
          <p:cNvPr id="24586" name="组合 9"/>
          <p:cNvGrpSpPr/>
          <p:nvPr/>
        </p:nvGrpSpPr>
        <p:grpSpPr>
          <a:xfrm>
            <a:off x="-6350" y="6491288"/>
            <a:ext cx="12220575" cy="398462"/>
            <a:chOff x="-11" y="10269"/>
            <a:chExt cx="19247" cy="628"/>
          </a:xfrm>
        </p:grpSpPr>
        <p:sp>
          <p:nvSpPr>
            <p:cNvPr id="11" name="矩形 10"/>
            <p:cNvSpPr/>
            <p:nvPr/>
          </p:nvSpPr>
          <p:spPr>
            <a:xfrm>
              <a:off x="-11" y="10351"/>
              <a:ext cx="19247" cy="542"/>
            </a:xfrm>
            <a:prstGeom prst="rect">
              <a:avLst/>
            </a:prstGeom>
            <a:gradFill flip="none" rotWithShape="1">
              <a:gsLst>
                <a:gs pos="0">
                  <a:srgbClr val="7B32B2"/>
                </a:gs>
                <a:gs pos="100000">
                  <a:srgbClr val="401A5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4588" name="文本框 11"/>
            <p:cNvSpPr txBox="1"/>
            <p:nvPr/>
          </p:nvSpPr>
          <p:spPr>
            <a:xfrm>
              <a:off x="15870" y="10269"/>
              <a:ext cx="3332" cy="628"/>
            </a:xfrm>
            <a:prstGeom prst="rect">
              <a:avLst/>
            </a:prstGeom>
            <a:noFill/>
            <a:ln w="9525">
              <a:noFill/>
            </a:ln>
          </p:spPr>
          <p:txBody>
            <a:bodyPr>
              <a:spAutoFit/>
            </a:bodyPr>
            <a:p>
              <a:pPr algn="l"/>
              <a:endParaRPr lang="en-US" altLang="zh-CN" sz="2000">
                <a:solidFill>
                  <a:schemeClr val="bg1"/>
                </a:solidFill>
                <a:latin typeface="Calibri" panose="020F0502020204030204" pitchFamily="34" charset="0"/>
              </a:endParaRPr>
            </a:p>
          </p:txBody>
        </p:sp>
      </p:grpSp>
      <p:sp>
        <p:nvSpPr>
          <p:cNvPr id="24589" name="矩形 24588"/>
          <p:cNvSpPr/>
          <p:nvPr/>
        </p:nvSpPr>
        <p:spPr>
          <a:xfrm>
            <a:off x="3867150" y="287338"/>
            <a:ext cx="2705100" cy="352425"/>
          </a:xfrm>
          <a:prstGeom prst="rect">
            <a:avLst/>
          </a:prstGeom>
          <a:noFill/>
          <a:ln w="9525">
            <a:noFill/>
          </a:ln>
        </p:spPr>
        <p:txBody>
          <a:bodyPr wrap="none" anchor="ctr"/>
          <a:p>
            <a:r>
              <a:rPr lang="zh-CN" altLang="en-US" dirty="0">
                <a:latin typeface="Arial" panose="020B0604020202020204" pitchFamily="34" charset="0"/>
              </a:rPr>
              <a:t>页面操作</a:t>
            </a:r>
            <a:endParaRPr lang="zh-CN" altLang="en-US" dirty="0">
              <a:latin typeface="Arial" panose="020B0604020202020204" pitchFamily="34" charset="0"/>
            </a:endParaRPr>
          </a:p>
        </p:txBody>
      </p:sp>
      <p:grpSp>
        <p:nvGrpSpPr>
          <p:cNvPr id="24595" name="组合 38"/>
          <p:cNvGrpSpPr/>
          <p:nvPr/>
        </p:nvGrpSpPr>
        <p:grpSpPr>
          <a:xfrm>
            <a:off x="0" y="188913"/>
            <a:ext cx="12188825" cy="665162"/>
            <a:chOff x="1" y="373"/>
            <a:chExt cx="19195" cy="1047"/>
          </a:xfrm>
        </p:grpSpPr>
        <p:sp>
          <p:nvSpPr>
            <p:cNvPr id="22" name="矩形 21"/>
            <p:cNvSpPr/>
            <p:nvPr/>
          </p:nvSpPr>
          <p:spPr>
            <a:xfrm>
              <a:off x="1" y="1249"/>
              <a:ext cx="19195" cy="171"/>
            </a:xfrm>
            <a:prstGeom prst="rect">
              <a:avLst/>
            </a:prstGeom>
            <a:gradFill flip="none" rotWithShape="1">
              <a:gsLst>
                <a:gs pos="14000">
                  <a:srgbClr val="7B32B2"/>
                </a:gs>
                <a:gs pos="85000">
                  <a:srgbClr val="5E2688">
                    <a:alpha val="100000"/>
                  </a:srgbClr>
                </a:gs>
                <a:gs pos="53000">
                  <a:srgbClr val="401A5D">
                    <a:alpha val="10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nvGrpSpPr>
            <p:cNvPr id="24597" name="组合 33"/>
            <p:cNvGrpSpPr/>
            <p:nvPr/>
          </p:nvGrpSpPr>
          <p:grpSpPr>
            <a:xfrm>
              <a:off x="195" y="373"/>
              <a:ext cx="784" cy="733"/>
              <a:chOff x="210" y="275"/>
              <a:chExt cx="844" cy="821"/>
            </a:xfrm>
          </p:grpSpPr>
          <p:sp>
            <p:nvSpPr>
              <p:cNvPr id="32" name="矩形 31"/>
              <p:cNvSpPr/>
              <p:nvPr/>
            </p:nvSpPr>
            <p:spPr>
              <a:xfrm>
                <a:off x="210" y="275"/>
                <a:ext cx="584" cy="585"/>
              </a:xfrm>
              <a:prstGeom prst="rect">
                <a:avLst/>
              </a:prstGeom>
              <a:noFill/>
              <a:ln w="41275" cmpd="sng">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3" name="矩形 32"/>
              <p:cNvSpPr/>
              <p:nvPr/>
            </p:nvSpPr>
            <p:spPr>
              <a:xfrm>
                <a:off x="470" y="512"/>
                <a:ext cx="584" cy="585"/>
              </a:xfrm>
              <a:prstGeom prst="rect">
                <a:avLst/>
              </a:prstGeom>
              <a:solidFill>
                <a:srgbClr val="7030A0"/>
              </a:solidFill>
              <a:ln w="41275"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grpSp>
      </p:grpSp>
      <p:sp>
        <p:nvSpPr>
          <p:cNvPr id="24600" name="矩形 24599"/>
          <p:cNvSpPr/>
          <p:nvPr/>
        </p:nvSpPr>
        <p:spPr>
          <a:xfrm>
            <a:off x="731838" y="327025"/>
            <a:ext cx="2705100" cy="352425"/>
          </a:xfrm>
          <a:prstGeom prst="rect">
            <a:avLst/>
          </a:prstGeom>
          <a:noFill/>
          <a:ln w="9525">
            <a:noFill/>
          </a:ln>
        </p:spPr>
        <p:txBody>
          <a:bodyPr wrap="none" anchor="ctr"/>
          <a:p>
            <a:r>
              <a:rPr lang="zh-CN" altLang="en-US" dirty="0">
                <a:latin typeface="Arial" panose="020B0604020202020204" pitchFamily="34" charset="0"/>
              </a:rPr>
              <a:t>智能电源时序器</a:t>
            </a:r>
            <a:endParaRPr lang="zh-CN" altLang="en-US" dirty="0">
              <a:latin typeface="Arial" panose="020B0604020202020204" pitchFamily="34" charset="0"/>
            </a:endParaRPr>
          </a:p>
        </p:txBody>
      </p:sp>
      <p:pic>
        <p:nvPicPr>
          <p:cNvPr id="2" name="图片 1"/>
          <p:cNvPicPr>
            <a:picLocks noChangeAspect="1"/>
          </p:cNvPicPr>
          <p:nvPr/>
        </p:nvPicPr>
        <p:blipFill>
          <a:blip r:embed="rId2"/>
          <a:stretch>
            <a:fillRect/>
          </a:stretch>
        </p:blipFill>
        <p:spPr>
          <a:xfrm>
            <a:off x="2045970" y="1786255"/>
            <a:ext cx="7983855" cy="4721860"/>
          </a:xfrm>
          <a:prstGeom prst="rect">
            <a:avLst/>
          </a:prstGeom>
        </p:spPr>
      </p:pic>
      <p:sp>
        <p:nvSpPr>
          <p:cNvPr id="4" name="文本框 96"/>
          <p:cNvSpPr/>
          <p:nvPr/>
        </p:nvSpPr>
        <p:spPr>
          <a:xfrm>
            <a:off x="467360" y="891540"/>
            <a:ext cx="11356975" cy="865505"/>
          </a:xfrm>
          <a:prstGeom prst="rect">
            <a:avLst/>
          </a:prstGeom>
          <a:noFill/>
          <a:ln w="9525">
            <a:noFill/>
          </a:ln>
        </p:spPr>
        <p:txBody>
          <a:bodyPr wrap="square">
            <a:spAutoFit/>
          </a:bodyPr>
          <a:p>
            <a:pPr algn="l">
              <a:lnSpc>
                <a:spcPct val="140000"/>
              </a:lnSpc>
            </a:pPr>
            <a:r>
              <a:rPr lang="zh-CN" altLang="en-US" dirty="0">
                <a:latin typeface="Arial" panose="020B0604020202020204" pitchFamily="34" charset="0"/>
              </a:rPr>
              <a:t>保护设置：保护设置分为电压与电流两个界面。电压补偿为当主界面显示的电压值与实际值有误差时可以通过电压补偿进行修正。限压力保护启用</a:t>
            </a:r>
            <a:r>
              <a:rPr lang="en-US" altLang="zh-CN" dirty="0">
                <a:latin typeface="Arial" panose="020B0604020202020204" pitchFamily="34" charset="0"/>
              </a:rPr>
              <a:t>/</a:t>
            </a:r>
            <a:r>
              <a:rPr lang="zh-CN" altLang="en-US" dirty="0">
                <a:latin typeface="Arial" panose="020B0604020202020204" pitchFamily="34" charset="0"/>
              </a:rPr>
              <a:t>关闭选择是否打开此功能，超压值与低压值为电压保护开启的电压范围。</a:t>
            </a:r>
            <a:endParaRPr lang="zh-CN" altLang="en-US" dirty="0">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MH" val="20160312084837"/>
  <p:tag name="MH_LIBRARY" val="GRAPHIC"/>
  <p:tag name="MH_TYPE" val="Desc"/>
  <p:tag name="MH_ORDER" val="1"/>
</p:tagLst>
</file>

<file path=ppt/tags/tag11.xml><?xml version="1.0" encoding="utf-8"?>
<p:tagLst xmlns:p="http://schemas.openxmlformats.org/presentationml/2006/main">
  <p:tag name="MH" val="20160312084837"/>
  <p:tag name="MH_LIBRARY" val="GRAPHIC"/>
  <p:tag name="MH_TYPE" val="Other"/>
  <p:tag name="MH_ORDER" val="5"/>
</p:tagLst>
</file>

<file path=ppt/tags/tag12.xml><?xml version="1.0" encoding="utf-8"?>
<p:tagLst xmlns:p="http://schemas.openxmlformats.org/presentationml/2006/main">
  <p:tag name="MH" val="20160312084837"/>
  <p:tag name="MH_LIBRARY" val="GRAPHIC"/>
  <p:tag name="MH_TYPE" val="Other"/>
  <p:tag name="MH_ORDER" val="6"/>
</p:tagLst>
</file>

<file path=ppt/tags/tag2.xml><?xml version="1.0" encoding="utf-8"?>
<p:tagLst xmlns:p="http://schemas.openxmlformats.org/presentationml/2006/main">
  <p:tag name="MH" val="20160312084837"/>
  <p:tag name="MH_LIBRARY" val="GRAPHIC"/>
  <p:tag name="MH_TYPE" val="Other"/>
  <p:tag name="MH_ORDER" val="1"/>
</p:tagLst>
</file>

<file path=ppt/tags/tag3.xml><?xml version="1.0" encoding="utf-8"?>
<p:tagLst xmlns:p="http://schemas.openxmlformats.org/presentationml/2006/main">
  <p:tag name="MH" val="20160312084837"/>
  <p:tag name="MH_LIBRARY" val="GRAPHIC"/>
  <p:tag name="MH_TYPE" val="Other"/>
  <p:tag name="MH_ORDER" val="2"/>
</p:tagLst>
</file>

<file path=ppt/tags/tag4.xml><?xml version="1.0" encoding="utf-8"?>
<p:tagLst xmlns:p="http://schemas.openxmlformats.org/presentationml/2006/main">
  <p:tag name="MH" val="20160312084837"/>
  <p:tag name="MH_LIBRARY" val="GRAPHIC"/>
  <p:tag name="MH_TYPE" val="Other"/>
  <p:tag name="MH_ORDER" val="3"/>
</p:tagLst>
</file>

<file path=ppt/tags/tag5.xml><?xml version="1.0" encoding="utf-8"?>
<p:tagLst xmlns:p="http://schemas.openxmlformats.org/presentationml/2006/main">
  <p:tag name="MH" val="20160312084837"/>
  <p:tag name="MH_LIBRARY" val="GRAPHIC"/>
  <p:tag name="MH_TYPE" val="Other"/>
  <p:tag name="MH_ORDER" val="9"/>
</p:tagLst>
</file>

<file path=ppt/tags/tag6.xml><?xml version="1.0" encoding="utf-8"?>
<p:tagLst xmlns:p="http://schemas.openxmlformats.org/presentationml/2006/main">
  <p:tag name="MH" val="20160312084837"/>
  <p:tag name="MH_LIBRARY" val="GRAPHIC"/>
  <p:tag name="MH_TYPE" val="Other"/>
  <p:tag name="MH_ORDER" val="10"/>
</p:tagLst>
</file>

<file path=ppt/tags/tag7.xml><?xml version="1.0" encoding="utf-8"?>
<p:tagLst xmlns:p="http://schemas.openxmlformats.org/presentationml/2006/main">
  <p:tag name="MH" val="20160312084837"/>
  <p:tag name="MH_LIBRARY" val="GRAPHIC"/>
  <p:tag name="MH_TYPE" val="Other"/>
  <p:tag name="MH_ORDER" val="11"/>
</p:tagLst>
</file>

<file path=ppt/tags/tag8.xml><?xml version="1.0" encoding="utf-8"?>
<p:tagLst xmlns:p="http://schemas.openxmlformats.org/presentationml/2006/main">
  <p:tag name="MH" val="20160312084837"/>
  <p:tag name="MH_LIBRARY" val="GRAPHIC"/>
  <p:tag name="MH_TYPE" val="SubTitle"/>
  <p:tag name="MH_ORDER" val="1"/>
</p:tagLst>
</file>

<file path=ppt/tags/tag9.xml><?xml version="1.0" encoding="utf-8"?>
<p:tagLst xmlns:p="http://schemas.openxmlformats.org/presentationml/2006/main">
  <p:tag name="MH" val="20160312084837"/>
  <p:tag name="MH_LIBRARY" val="GRAPHIC"/>
  <p:tag name="MH_TYPE" val="Other"/>
  <p:tag name="MH_ORDER" val="7"/>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3271</Words>
  <Application>WPS 演示</Application>
  <PresentationFormat>自定义</PresentationFormat>
  <Paragraphs>212</Paragraphs>
  <Slides>20</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Calibri Light</vt:lpstr>
      <vt:lpstr>Arial</vt:lpstr>
      <vt:lpstr>Calibri</vt:lpstr>
      <vt:lpstr>微软雅黑</vt:lpstr>
      <vt:lpstr>Calibri</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HR</dc:creator>
  <cp:lastModifiedBy>凌智</cp:lastModifiedBy>
  <cp:revision>90</cp:revision>
  <dcterms:created xsi:type="dcterms:W3CDTF">2018-01-13T09:05:00Z</dcterms:created>
  <dcterms:modified xsi:type="dcterms:W3CDTF">2021-03-15T09:05:59Z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